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09-BD93-4D9D-BBBD-A28BB996B499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AAD2-9132-4A7D-B15A-2C06515AFC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09-BD93-4D9D-BBBD-A28BB996B499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AAD2-9132-4A7D-B15A-2C06515AF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09-BD93-4D9D-BBBD-A28BB996B499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AAD2-9132-4A7D-B15A-2C06515AF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09-BD93-4D9D-BBBD-A28BB996B499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AAD2-9132-4A7D-B15A-2C06515AF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09-BD93-4D9D-BBBD-A28BB996B499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AAD2-9132-4A7D-B15A-2C06515AFC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09-BD93-4D9D-BBBD-A28BB996B499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AAD2-9132-4A7D-B15A-2C06515AF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09-BD93-4D9D-BBBD-A28BB996B499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AAD2-9132-4A7D-B15A-2C06515AF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09-BD93-4D9D-BBBD-A28BB996B499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AAD2-9132-4A7D-B15A-2C06515AF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09-BD93-4D9D-BBBD-A28BB996B499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AAD2-9132-4A7D-B15A-2C06515AF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09-BD93-4D9D-BBBD-A28BB996B499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AAD2-9132-4A7D-B15A-2C06515AFC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2F09-BD93-4D9D-BBBD-A28BB996B499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AFAAD2-9132-4A7D-B15A-2C06515AFCF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EE2F09-BD93-4D9D-BBBD-A28BB996B499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AFAAD2-9132-4A7D-B15A-2C06515AFCF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839200" cy="1012825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Тема: Педагогические возможности использования куклы в воспитании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толерантности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 у дошкольников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+mn-lt"/>
                <a:ea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как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социально- значимой ценности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4343400"/>
            <a:ext cx="8534400" cy="1676400"/>
          </a:xfrm>
        </p:spPr>
        <p:txBody>
          <a:bodyPr>
            <a:noAutofit/>
          </a:bodyPr>
          <a:lstStyle/>
          <a:p>
            <a:pPr algn="ctr"/>
            <a:r>
              <a:rPr lang="ru-RU" sz="2400" b="1" u="sng" dirty="0" smtClean="0">
                <a:solidFill>
                  <a:schemeClr val="tx1"/>
                </a:solidFill>
              </a:rPr>
              <a:t>воспитание толерантности </a:t>
            </a:r>
            <a:r>
              <a:rPr lang="ru-RU" sz="2400" b="1" dirty="0" smtClean="0">
                <a:solidFill>
                  <a:schemeClr val="tx1"/>
                </a:solidFill>
              </a:rPr>
              <a:t>–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важнейший компонент социально-личностного развития ребенка, а с использованием куклы этот компонент приобретает более  насыщенные краски и более яркое звучание.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Клишина Э.Ю. - воспитатель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912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19200"/>
            <a:ext cx="6858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41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Тема: Педагогические возможности использования куклы в воспитании толерантности у дошкольников  как социально- значимой ценности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Педагогические возможности использования куклы в воспитании толерантности у дошкольников  как социально- значимой ценности</dc:title>
  <dc:creator>57 Детский сад</dc:creator>
  <cp:lastModifiedBy>57 Детский сад</cp:lastModifiedBy>
  <cp:revision>1</cp:revision>
  <dcterms:created xsi:type="dcterms:W3CDTF">2018-04-10T07:22:20Z</dcterms:created>
  <dcterms:modified xsi:type="dcterms:W3CDTF">2018-04-10T07:23:50Z</dcterms:modified>
</cp:coreProperties>
</file>