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Важным средством нравственного воспитания детей дошкольного возраста является образовательная среда.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Критика взрослых в адрес ребенка не может привести к желаемому результату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Межличностные отношения определяют развитие нравственной сферы дошкольника.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Ребенок руководствуется не столько усвоенными понятиями и правилами, сколько чувственными впечатлениями.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Необходимо создать воспитаннику такое образовательное пространство, которое даст почву для чувственных переживаний, получения положительных эмоций , принятия нравственных норм, как своих собственных.</a:t>
            </a:r>
          </a:p>
          <a:p>
            <a:pPr algn="r">
              <a:buNone/>
            </a:pPr>
            <a:r>
              <a:rPr lang="ru-RU" dirty="0" smtClean="0"/>
              <a:t>   Соловьева И.В. - заведующий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cene3d>
            <a:camera prst="orthographicFront"/>
            <a:lightRig rig="soft" dir="t">
              <a:rot lat="0" lon="0" rev="16800000"/>
            </a:lightRig>
          </a:scene3d>
          <a:sp3d extrusionH="19050"/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Тема: Нравственное воспитание дошкольников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80</Words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Тема: Нравственное воспитание дошкольников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Педагогические возможности использования куклы в воспитании толерантности у дошкольников как социально- значимой ценности</dc:title>
  <dc:creator>пкпк</dc:creator>
  <cp:lastModifiedBy>57 Детский сад</cp:lastModifiedBy>
  <cp:revision>4</cp:revision>
  <dcterms:created xsi:type="dcterms:W3CDTF">2018-03-30T10:19:24Z</dcterms:created>
  <dcterms:modified xsi:type="dcterms:W3CDTF">2018-04-10T07:25:47Z</dcterms:modified>
</cp:coreProperties>
</file>