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100" d="100"/>
          <a:sy n="100" d="100"/>
        </p:scale>
        <p:origin x="-10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47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дошкольное образовательное учреждение </a:t>
            </a:r>
            <a:br>
              <a:rPr lang="ru-RU" sz="2000" b="1" dirty="0" smtClean="0"/>
            </a:br>
            <a:r>
              <a:rPr lang="ru-RU" sz="2000" b="1" dirty="0" smtClean="0"/>
              <a:t>«Детский сад № 57» </a:t>
            </a:r>
            <a:endParaRPr lang="ru-RU" sz="20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951911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ИННОВАЦИОННЫЙ ПРОЕКТ: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индивидуальности ребенка через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образовательную технологию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«Клубный час»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Бушная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О.В,, директор МОУ ГЦРО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Научный консультант проекта: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Байбородова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Консультанты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Богомолова Л.В., методист МОУ «ГЦРО»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 МДОУ  «Детский сад № 57»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 ГЦРО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Ярославль, 2018г.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6464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Актуальность.</a:t>
            </a:r>
          </a:p>
          <a:p>
            <a:pPr algn="ctr"/>
            <a:endParaRPr lang="ru-RU" sz="2800" b="1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принципов ФГОС ДО является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сам ребенок становится активным в выборе содержания своего образования.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ситуации развития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индивидуальности и инициативы детей через: создание условий для свободного выбора детьми деятельности, участников совместной деятельности; создание условий для принятия детьми решений, выражения своих чувств и мыслей; установление правил взаимодействия в разных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ситуациях…».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том,  что  несмотря  на  острую потребность,  в  системе  образования  наблюдается  дефицит технологий,  направленных  на  социализацию,  воспитание личности ребенка.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Гришаевой Н.П. «Клубный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час» способна решить поставленные ФГОС задачи 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дает возможности развивать у ребенка такие качества, как умение выбирать, умение принимать решение, умение проявлять инициативу, умение осуществлять самоконтроль.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404336"/>
            <a:ext cx="7924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 будет иметь позитивный образовательный и воспитательный эффект, позволит создать условия для: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свободного выбора детьми деятельности,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коммуникативных навыков,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принятия детьми решений,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умения действовать самостоятельно,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умения соблюдать правила,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эффективного решения конфликтных ситуаций,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 самоконтроля,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приведет к развитию всех сфер индивидуальности каждого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компетентности и профессиональных качеств педагогов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обеспечения открытости образовательного пространства для социальных партнеров (вовлечение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родителей в «клубную» деятельность).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457200"/>
            <a:ext cx="86106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индивидуальности ребенка через использование технологии Клубный  час на основе анализа индивидуальной образовательной ситуации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технологии, развития индивидуальности личности;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-изучить практический опыт использования технологии  в других дошкольных организациях;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обеспечить условия для реализации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разработать методическое сопровождение для реализации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отобрать диагностические  материалы  для измерения  сфер развития индивидуальности;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разработать содержание клубной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-обучить  педагогических работников теоретическим основам индивидуальности  и технологии «Клубный час»;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создать информационный банк проекта;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вовлечь социальных партнеров (родители,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училище культуры, библиотека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реализацию проекта.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457200"/>
            <a:ext cx="7772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проектной группы.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мероприятий календарного плана проекта  в  годовой план.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 родительской и педагогической общественности о промежуточных и итоговых результатах реализации проекта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открытых мероприятиях, в публичном отчете, в публикациях.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вгуст 2018 -  май 2019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7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5894" y="-36730"/>
            <a:ext cx="8763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инновационного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Внедрение в образовательный процесс педагогической технологии «Клубный час» для  социализации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показателей социального развития и комфортности детей в образовательном пространстве ДОУ (по результатам педагогической, психологической диагностики).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показателей удовлетворенности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родителей качеством образовательной деятельности ДОУ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118" y="3910489"/>
            <a:ext cx="5088552" cy="278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841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914400"/>
            <a:ext cx="8763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инновационный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банк  методических материалов (карты наблюдений, диагностический материал для исследования развития сфер индивидуальности, проекты «клубов», описание содержания клубов) в  рамках инновационной деятельности;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страницы на официальном сайте организации по трансляции технологии «Клубный час» для профессионального сообщества и родительского населения;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описание опыта применения технологии «Клубный час» для решения задач развития индивидуальности.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81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 и компетенции участников реализации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663163"/>
              </p:ext>
            </p:extLst>
          </p:nvPr>
        </p:nvGraphicFramePr>
        <p:xfrm>
          <a:off x="457200" y="1219200"/>
          <a:ext cx="8305800" cy="5257799"/>
        </p:xfrm>
        <a:graphic>
          <a:graphicData uri="http://schemas.openxmlformats.org/drawingml/2006/table">
            <a:tbl>
              <a:tblPr/>
              <a:tblGrid>
                <a:gridCol w="2650217"/>
                <a:gridCol w="5655583"/>
              </a:tblGrid>
              <a:tr h="841736"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Заведующий: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руководит реализацией</a:t>
                      </a:r>
                      <a:r>
                        <a:rPr lang="ru-RU" sz="1600" spc="-15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проекта;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осуществляет контроль за ходом реализации</a:t>
                      </a:r>
                      <a:r>
                        <a:rPr lang="ru-RU" sz="1600" spc="-2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проекта.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Отвечает за результаты деятельности проекта и продукты.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365"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воспитатель, ответственный за разработку и реализацию проекта: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обеспечивает взаимодействие с научным</a:t>
                      </a:r>
                      <a:r>
                        <a:rPr lang="ru-RU" sz="1600" spc="-5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руководителем; координатором проекта со стороны МОУ «ГЦРО»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координирует деятельность</a:t>
                      </a:r>
                      <a:r>
                        <a:rPr lang="ru-RU" sz="1600" spc="-2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сотрудников;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разрабатывает план работы по всем направлениям (взаимодействие с детьми, родителями, педагогами, социальными</a:t>
                      </a:r>
                      <a:r>
                        <a:rPr lang="ru-RU" sz="1600" spc="-1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партнерами);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обеспечивает методическую поддержку и консультирование участников реализации проекта;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обобщает лучший педагогический</a:t>
                      </a:r>
                      <a:r>
                        <a:rPr lang="ru-RU" sz="1600" spc="-2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опыт;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осуществляет аналитическую</a:t>
                      </a:r>
                      <a:r>
                        <a:rPr lang="ru-RU" sz="1600" spc="-1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деятельность;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"/>
                        <a:tabLst>
                          <a:tab pos="418465" algn="l"/>
                          <a:tab pos="41910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Symbol"/>
                          <a:cs typeface="Times New Roman" pitchFamily="18" charset="0"/>
                        </a:rPr>
                        <a:t>занимается информационным сопровождением проекта.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736"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  <a:tab pos="1818005" algn="l"/>
                          <a:tab pos="2999105" algn="l"/>
                          <a:tab pos="3992245" algn="l"/>
                          <a:tab pos="512254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разрабатывают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планирование, </a:t>
                      </a:r>
                      <a:r>
                        <a:rPr lang="ru-RU" sz="16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проекты,</a:t>
                      </a:r>
                      <a:r>
                        <a:rPr lang="ru-RU" sz="16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конспекты, сценарии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  <a:tab pos="1818005" algn="l"/>
                          <a:tab pos="2999105" algn="l"/>
                          <a:tab pos="3992245" algn="l"/>
                          <a:tab pos="512254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анализируют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деятельности.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62"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Анализирует результаты деятельности;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9865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консультирует участников реализации проекта.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3225"/>
            <a:ext cx="657860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750" y="173672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693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пкпк</dc:creator>
  <cp:lastModifiedBy>Детский сад 57</cp:lastModifiedBy>
  <cp:revision>22</cp:revision>
  <dcterms:created xsi:type="dcterms:W3CDTF">2018-06-19T11:18:17Z</dcterms:created>
  <dcterms:modified xsi:type="dcterms:W3CDTF">2018-06-20T08:38:28Z</dcterms:modified>
</cp:coreProperties>
</file>