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0" r:id="rId2"/>
    <p:sldId id="261" r:id="rId3"/>
    <p:sldId id="262" r:id="rId4"/>
    <p:sldId id="278" r:id="rId5"/>
    <p:sldId id="283" r:id="rId6"/>
    <p:sldId id="284" r:id="rId7"/>
    <p:sldId id="264" r:id="rId8"/>
    <p:sldId id="27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81" r:id="rId19"/>
    <p:sldId id="28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98" d="100"/>
          <a:sy n="98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7AF7F-AA77-42A1-A64B-C0E05856D61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4D82705-87C0-41BB-92BE-65224E34862A}">
      <dgm:prSet phldrT="[Текст]" custT="1"/>
      <dgm:spPr>
        <a:effectLst>
          <a:outerShdw blurRad="50800" dist="38100" algn="l" rotWithShape="0">
            <a:srgbClr val="C00000">
              <a:alpha val="40000"/>
            </a:srgbClr>
          </a:outerShdw>
        </a:effectLst>
      </dgm:spPr>
      <dgm:t>
        <a:bodyPr/>
        <a:lstStyle/>
        <a:p>
          <a:r>
            <a:rPr lang="ru-RU" sz="2400" dirty="0" smtClean="0"/>
            <a:t>Дети</a:t>
          </a:r>
          <a:endParaRPr lang="ru-RU" sz="2400" dirty="0"/>
        </a:p>
      </dgm:t>
    </dgm:pt>
    <dgm:pt modelId="{2B43A203-4CBF-4EF5-8C90-8EFA6A79F916}" type="parTrans" cxnId="{67B35155-BFA3-4094-8803-F3CDCFC02CDD}">
      <dgm:prSet/>
      <dgm:spPr/>
      <dgm:t>
        <a:bodyPr/>
        <a:lstStyle/>
        <a:p>
          <a:endParaRPr lang="ru-RU"/>
        </a:p>
      </dgm:t>
    </dgm:pt>
    <dgm:pt modelId="{BDE3306F-EF09-4A9C-A0E7-E9A030BEE396}" type="sibTrans" cxnId="{67B35155-BFA3-4094-8803-F3CDCFC02CDD}">
      <dgm:prSet/>
      <dgm:spPr/>
      <dgm:t>
        <a:bodyPr/>
        <a:lstStyle/>
        <a:p>
          <a:endParaRPr lang="ru-RU"/>
        </a:p>
      </dgm:t>
    </dgm:pt>
    <dgm:pt modelId="{3ABB1FC7-0B13-4715-A035-08F7293FA17D}">
      <dgm:prSet phldrT="[Текст]"/>
      <dgm:spPr>
        <a:effectLst>
          <a:outerShdw blurRad="50800" dist="38100" dir="5400000" algn="t" rotWithShape="0">
            <a:srgbClr val="C00000">
              <a:alpha val="40000"/>
            </a:srgbClr>
          </a:outerShdw>
        </a:effectLst>
      </dgm:spPr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BFC94CDB-D923-4DE5-9B0C-B6AEE9D8C57C}" type="parTrans" cxnId="{04BB0A0F-FDC8-420E-89AD-2F729CDCF8B0}">
      <dgm:prSet/>
      <dgm:spPr/>
      <dgm:t>
        <a:bodyPr/>
        <a:lstStyle/>
        <a:p>
          <a:endParaRPr lang="ru-RU"/>
        </a:p>
      </dgm:t>
    </dgm:pt>
    <dgm:pt modelId="{74FC1AB0-D0C3-42BD-872F-111759AB5EA9}" type="sibTrans" cxnId="{04BB0A0F-FDC8-420E-89AD-2F729CDCF8B0}">
      <dgm:prSet/>
      <dgm:spPr/>
      <dgm:t>
        <a:bodyPr/>
        <a:lstStyle/>
        <a:p>
          <a:endParaRPr lang="ru-RU"/>
        </a:p>
      </dgm:t>
    </dgm:pt>
    <dgm:pt modelId="{47E0D95A-71BB-49B0-83B3-907CEAD486AD}">
      <dgm:prSet phldrT="[Текст]"/>
      <dgm:spPr>
        <a:effectLst>
          <a:outerShdw blurRad="50800" dist="38100" dir="13500000" algn="br" rotWithShape="0">
            <a:srgbClr val="C00000">
              <a:alpha val="40000"/>
            </a:srgbClr>
          </a:outerShdw>
        </a:effectLst>
      </dgm:spPr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218AF4D2-2D2D-4A4F-951C-C7ADE4264B95}" type="parTrans" cxnId="{46A52AAA-40B1-4F53-97AA-CA8F93283898}">
      <dgm:prSet/>
      <dgm:spPr/>
      <dgm:t>
        <a:bodyPr/>
        <a:lstStyle/>
        <a:p>
          <a:endParaRPr lang="ru-RU"/>
        </a:p>
      </dgm:t>
    </dgm:pt>
    <dgm:pt modelId="{D90C8819-5510-4211-B3C5-0C3AABBA1D41}" type="sibTrans" cxnId="{46A52AAA-40B1-4F53-97AA-CA8F93283898}">
      <dgm:prSet/>
      <dgm:spPr/>
      <dgm:t>
        <a:bodyPr/>
        <a:lstStyle/>
        <a:p>
          <a:endParaRPr lang="ru-RU"/>
        </a:p>
      </dgm:t>
    </dgm:pt>
    <dgm:pt modelId="{5F20F193-6299-4531-B33B-18FD2CC39F0C}" type="pres">
      <dgm:prSet presAssocID="{FD67AF7F-AA77-42A1-A64B-C0E05856D61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3EC6F5D-4DFC-40E0-87E8-8F88F5B24D33}" type="pres">
      <dgm:prSet presAssocID="{F4D82705-87C0-41BB-92BE-65224E34862A}" presName="gear1" presStyleLbl="node1" presStyleIdx="0" presStyleCnt="3" custScaleX="104652" custScaleY="100655" custLinFactNeighborX="15436" custLinFactNeighborY="-15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70954-CBB3-4943-B96C-F4FAC797B5AD}" type="pres">
      <dgm:prSet presAssocID="{F4D82705-87C0-41BB-92BE-65224E34862A}" presName="gear1srcNode" presStyleLbl="node1" presStyleIdx="0" presStyleCnt="3"/>
      <dgm:spPr/>
      <dgm:t>
        <a:bodyPr/>
        <a:lstStyle/>
        <a:p>
          <a:endParaRPr lang="ru-RU"/>
        </a:p>
      </dgm:t>
    </dgm:pt>
    <dgm:pt modelId="{B532F23B-9E36-4924-90AC-37D253D5C43A}" type="pres">
      <dgm:prSet presAssocID="{F4D82705-87C0-41BB-92BE-65224E34862A}" presName="gear1dstNode" presStyleLbl="node1" presStyleIdx="0" presStyleCnt="3"/>
      <dgm:spPr/>
      <dgm:t>
        <a:bodyPr/>
        <a:lstStyle/>
        <a:p>
          <a:endParaRPr lang="ru-RU"/>
        </a:p>
      </dgm:t>
    </dgm:pt>
    <dgm:pt modelId="{2793F6EC-F5B6-4E91-953A-9899A354B6B5}" type="pres">
      <dgm:prSet presAssocID="{3ABB1FC7-0B13-4715-A035-08F7293FA17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0387A-740C-4265-AED9-70E7EFB61229}" type="pres">
      <dgm:prSet presAssocID="{3ABB1FC7-0B13-4715-A035-08F7293FA17D}" presName="gear2srcNode" presStyleLbl="node1" presStyleIdx="1" presStyleCnt="3"/>
      <dgm:spPr/>
      <dgm:t>
        <a:bodyPr/>
        <a:lstStyle/>
        <a:p>
          <a:endParaRPr lang="ru-RU"/>
        </a:p>
      </dgm:t>
    </dgm:pt>
    <dgm:pt modelId="{2C4BA061-4FB7-404D-8CCD-3B16B3776784}" type="pres">
      <dgm:prSet presAssocID="{3ABB1FC7-0B13-4715-A035-08F7293FA17D}" presName="gear2dstNode" presStyleLbl="node1" presStyleIdx="1" presStyleCnt="3"/>
      <dgm:spPr/>
      <dgm:t>
        <a:bodyPr/>
        <a:lstStyle/>
        <a:p>
          <a:endParaRPr lang="ru-RU"/>
        </a:p>
      </dgm:t>
    </dgm:pt>
    <dgm:pt modelId="{5A6E37D7-9E52-444F-BF6A-9C73D8818BBB}" type="pres">
      <dgm:prSet presAssocID="{47E0D95A-71BB-49B0-83B3-907CEAD486AD}" presName="gear3" presStyleLbl="node1" presStyleIdx="2" presStyleCnt="3" custLinFactNeighborX="68570" custLinFactNeighborY="-19118"/>
      <dgm:spPr/>
      <dgm:t>
        <a:bodyPr/>
        <a:lstStyle/>
        <a:p>
          <a:endParaRPr lang="ru-RU"/>
        </a:p>
      </dgm:t>
    </dgm:pt>
    <dgm:pt modelId="{12468139-6EFC-43AE-9776-304FD5BE825F}" type="pres">
      <dgm:prSet presAssocID="{47E0D95A-71BB-49B0-83B3-907CEAD486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B9EFF-A6D8-45C8-B084-929582EC5A67}" type="pres">
      <dgm:prSet presAssocID="{47E0D95A-71BB-49B0-83B3-907CEAD486AD}" presName="gear3srcNode" presStyleLbl="node1" presStyleIdx="2" presStyleCnt="3"/>
      <dgm:spPr/>
      <dgm:t>
        <a:bodyPr/>
        <a:lstStyle/>
        <a:p>
          <a:endParaRPr lang="ru-RU"/>
        </a:p>
      </dgm:t>
    </dgm:pt>
    <dgm:pt modelId="{7627ADDE-B815-4CF6-A6F3-56B975392F42}" type="pres">
      <dgm:prSet presAssocID="{47E0D95A-71BB-49B0-83B3-907CEAD486AD}" presName="gear3dstNode" presStyleLbl="node1" presStyleIdx="2" presStyleCnt="3"/>
      <dgm:spPr/>
      <dgm:t>
        <a:bodyPr/>
        <a:lstStyle/>
        <a:p>
          <a:endParaRPr lang="ru-RU"/>
        </a:p>
      </dgm:t>
    </dgm:pt>
    <dgm:pt modelId="{EB5B7270-003B-4C81-9CB6-DAC7837B91EE}" type="pres">
      <dgm:prSet presAssocID="{BDE3306F-EF09-4A9C-A0E7-E9A030BEE396}" presName="connector1" presStyleLbl="sibTrans2D1" presStyleIdx="0" presStyleCnt="3" custAng="16200000" custScaleX="55282" custScaleY="58690" custLinFactNeighborX="-32257" custLinFactNeighborY="-59228"/>
      <dgm:spPr/>
      <dgm:t>
        <a:bodyPr/>
        <a:lstStyle/>
        <a:p>
          <a:endParaRPr lang="ru-RU"/>
        </a:p>
      </dgm:t>
    </dgm:pt>
    <dgm:pt modelId="{D85F433E-E8B6-485A-AF08-6B2E4953474A}" type="pres">
      <dgm:prSet presAssocID="{74FC1AB0-D0C3-42BD-872F-111759AB5EA9}" presName="connector2" presStyleLbl="sibTrans2D1" presStyleIdx="1" presStyleCnt="3" custAng="16200000" custScaleX="116709" custLinFactNeighborX="27569" custLinFactNeighborY="32024"/>
      <dgm:spPr/>
      <dgm:t>
        <a:bodyPr/>
        <a:lstStyle/>
        <a:p>
          <a:endParaRPr lang="ru-RU"/>
        </a:p>
      </dgm:t>
    </dgm:pt>
    <dgm:pt modelId="{C793ACDC-202C-454F-9850-7B9735AD22A5}" type="pres">
      <dgm:prSet presAssocID="{D90C8819-5510-4211-B3C5-0C3AABBA1D41}" presName="connector3" presStyleLbl="sibTrans2D1" presStyleIdx="2" presStyleCnt="3" custAng="7386990" custScaleX="122395" custScaleY="108239" custLinFactNeighborX="56391" custLinFactNeighborY="70880"/>
      <dgm:spPr/>
      <dgm:t>
        <a:bodyPr/>
        <a:lstStyle/>
        <a:p>
          <a:endParaRPr lang="ru-RU"/>
        </a:p>
      </dgm:t>
    </dgm:pt>
  </dgm:ptLst>
  <dgm:cxnLst>
    <dgm:cxn modelId="{EA09A1DF-E291-49D8-A8C3-AB1F27375627}" type="presOf" srcId="{3ABB1FC7-0B13-4715-A035-08F7293FA17D}" destId="{2C4BA061-4FB7-404D-8CCD-3B16B3776784}" srcOrd="2" destOrd="0" presId="urn:microsoft.com/office/officeart/2005/8/layout/gear1"/>
    <dgm:cxn modelId="{BF475687-F2A1-4DEC-9C6C-AD174C36A3F2}" type="presOf" srcId="{3ABB1FC7-0B13-4715-A035-08F7293FA17D}" destId="{A4E0387A-740C-4265-AED9-70E7EFB61229}" srcOrd="1" destOrd="0" presId="urn:microsoft.com/office/officeart/2005/8/layout/gear1"/>
    <dgm:cxn modelId="{B0B178DD-8D85-4988-8401-7DD988105FA5}" type="presOf" srcId="{BDE3306F-EF09-4A9C-A0E7-E9A030BEE396}" destId="{EB5B7270-003B-4C81-9CB6-DAC7837B91EE}" srcOrd="0" destOrd="0" presId="urn:microsoft.com/office/officeart/2005/8/layout/gear1"/>
    <dgm:cxn modelId="{B0E8DFD0-C3C9-41E8-B6C1-84FC488108CF}" type="presOf" srcId="{F4D82705-87C0-41BB-92BE-65224E34862A}" destId="{92A70954-CBB3-4943-B96C-F4FAC797B5AD}" srcOrd="1" destOrd="0" presId="urn:microsoft.com/office/officeart/2005/8/layout/gear1"/>
    <dgm:cxn modelId="{CD27279C-0668-4DC6-9A87-B72427283E7B}" type="presOf" srcId="{47E0D95A-71BB-49B0-83B3-907CEAD486AD}" destId="{12468139-6EFC-43AE-9776-304FD5BE825F}" srcOrd="1" destOrd="0" presId="urn:microsoft.com/office/officeart/2005/8/layout/gear1"/>
    <dgm:cxn modelId="{7A19E209-E4CD-4B20-9CDC-D860ADB1B5A3}" type="presOf" srcId="{F4D82705-87C0-41BB-92BE-65224E34862A}" destId="{B532F23B-9E36-4924-90AC-37D253D5C43A}" srcOrd="2" destOrd="0" presId="urn:microsoft.com/office/officeart/2005/8/layout/gear1"/>
    <dgm:cxn modelId="{46A52AAA-40B1-4F53-97AA-CA8F93283898}" srcId="{FD67AF7F-AA77-42A1-A64B-C0E05856D610}" destId="{47E0D95A-71BB-49B0-83B3-907CEAD486AD}" srcOrd="2" destOrd="0" parTransId="{218AF4D2-2D2D-4A4F-951C-C7ADE4264B95}" sibTransId="{D90C8819-5510-4211-B3C5-0C3AABBA1D41}"/>
    <dgm:cxn modelId="{63E1D77D-E957-4153-B556-B4604BDDC836}" type="presOf" srcId="{47E0D95A-71BB-49B0-83B3-907CEAD486AD}" destId="{F9CB9EFF-A6D8-45C8-B084-929582EC5A67}" srcOrd="2" destOrd="0" presId="urn:microsoft.com/office/officeart/2005/8/layout/gear1"/>
    <dgm:cxn modelId="{8CB36BFD-B5D6-429B-A9A4-DE5E0C74B298}" type="presOf" srcId="{3ABB1FC7-0B13-4715-A035-08F7293FA17D}" destId="{2793F6EC-F5B6-4E91-953A-9899A354B6B5}" srcOrd="0" destOrd="0" presId="urn:microsoft.com/office/officeart/2005/8/layout/gear1"/>
    <dgm:cxn modelId="{C1FA4088-36DA-4746-94EF-72F23CDEA759}" type="presOf" srcId="{F4D82705-87C0-41BB-92BE-65224E34862A}" destId="{E3EC6F5D-4DFC-40E0-87E8-8F88F5B24D33}" srcOrd="0" destOrd="0" presId="urn:microsoft.com/office/officeart/2005/8/layout/gear1"/>
    <dgm:cxn modelId="{04BB0A0F-FDC8-420E-89AD-2F729CDCF8B0}" srcId="{FD67AF7F-AA77-42A1-A64B-C0E05856D610}" destId="{3ABB1FC7-0B13-4715-A035-08F7293FA17D}" srcOrd="1" destOrd="0" parTransId="{BFC94CDB-D923-4DE5-9B0C-B6AEE9D8C57C}" sibTransId="{74FC1AB0-D0C3-42BD-872F-111759AB5EA9}"/>
    <dgm:cxn modelId="{3AF221EB-653F-4A66-A397-AB9C3B7F4D1E}" type="presOf" srcId="{D90C8819-5510-4211-B3C5-0C3AABBA1D41}" destId="{C793ACDC-202C-454F-9850-7B9735AD22A5}" srcOrd="0" destOrd="0" presId="urn:microsoft.com/office/officeart/2005/8/layout/gear1"/>
    <dgm:cxn modelId="{FA778DF5-8187-4BA3-AAC0-8233C3D23A52}" type="presOf" srcId="{74FC1AB0-D0C3-42BD-872F-111759AB5EA9}" destId="{D85F433E-E8B6-485A-AF08-6B2E4953474A}" srcOrd="0" destOrd="0" presId="urn:microsoft.com/office/officeart/2005/8/layout/gear1"/>
    <dgm:cxn modelId="{67B35155-BFA3-4094-8803-F3CDCFC02CDD}" srcId="{FD67AF7F-AA77-42A1-A64B-C0E05856D610}" destId="{F4D82705-87C0-41BB-92BE-65224E34862A}" srcOrd="0" destOrd="0" parTransId="{2B43A203-4CBF-4EF5-8C90-8EFA6A79F916}" sibTransId="{BDE3306F-EF09-4A9C-A0E7-E9A030BEE396}"/>
    <dgm:cxn modelId="{8826EE99-6794-47D8-9F57-AEAC18CE9600}" type="presOf" srcId="{FD67AF7F-AA77-42A1-A64B-C0E05856D610}" destId="{5F20F193-6299-4531-B33B-18FD2CC39F0C}" srcOrd="0" destOrd="0" presId="urn:microsoft.com/office/officeart/2005/8/layout/gear1"/>
    <dgm:cxn modelId="{57976A79-63F5-4822-8A05-121828DAF175}" type="presOf" srcId="{47E0D95A-71BB-49B0-83B3-907CEAD486AD}" destId="{7627ADDE-B815-4CF6-A6F3-56B975392F42}" srcOrd="3" destOrd="0" presId="urn:microsoft.com/office/officeart/2005/8/layout/gear1"/>
    <dgm:cxn modelId="{A93F4313-E201-4789-8981-8BD144E8B609}" type="presOf" srcId="{47E0D95A-71BB-49B0-83B3-907CEAD486AD}" destId="{5A6E37D7-9E52-444F-BF6A-9C73D8818BBB}" srcOrd="0" destOrd="0" presId="urn:microsoft.com/office/officeart/2005/8/layout/gear1"/>
    <dgm:cxn modelId="{9DE0EE03-FF88-4EAA-9614-4A49282F8A7C}" type="presParOf" srcId="{5F20F193-6299-4531-B33B-18FD2CC39F0C}" destId="{E3EC6F5D-4DFC-40E0-87E8-8F88F5B24D33}" srcOrd="0" destOrd="0" presId="urn:microsoft.com/office/officeart/2005/8/layout/gear1"/>
    <dgm:cxn modelId="{69CC2B36-815A-4182-B1D0-FD984D80EE07}" type="presParOf" srcId="{5F20F193-6299-4531-B33B-18FD2CC39F0C}" destId="{92A70954-CBB3-4943-B96C-F4FAC797B5AD}" srcOrd="1" destOrd="0" presId="urn:microsoft.com/office/officeart/2005/8/layout/gear1"/>
    <dgm:cxn modelId="{56D5552D-7184-4553-BE11-D6C7E4CC96B0}" type="presParOf" srcId="{5F20F193-6299-4531-B33B-18FD2CC39F0C}" destId="{B532F23B-9E36-4924-90AC-37D253D5C43A}" srcOrd="2" destOrd="0" presId="urn:microsoft.com/office/officeart/2005/8/layout/gear1"/>
    <dgm:cxn modelId="{B8B45BF9-8272-4209-85BD-AF1311F1F952}" type="presParOf" srcId="{5F20F193-6299-4531-B33B-18FD2CC39F0C}" destId="{2793F6EC-F5B6-4E91-953A-9899A354B6B5}" srcOrd="3" destOrd="0" presId="urn:microsoft.com/office/officeart/2005/8/layout/gear1"/>
    <dgm:cxn modelId="{EA022BC0-4446-4207-AB95-DEE8B18ADB32}" type="presParOf" srcId="{5F20F193-6299-4531-B33B-18FD2CC39F0C}" destId="{A4E0387A-740C-4265-AED9-70E7EFB61229}" srcOrd="4" destOrd="0" presId="urn:microsoft.com/office/officeart/2005/8/layout/gear1"/>
    <dgm:cxn modelId="{DD1C7D8A-DC14-4B9D-9BAF-B389742B1082}" type="presParOf" srcId="{5F20F193-6299-4531-B33B-18FD2CC39F0C}" destId="{2C4BA061-4FB7-404D-8CCD-3B16B3776784}" srcOrd="5" destOrd="0" presId="urn:microsoft.com/office/officeart/2005/8/layout/gear1"/>
    <dgm:cxn modelId="{0005C79A-6967-4E69-AF0A-C909726C4BD0}" type="presParOf" srcId="{5F20F193-6299-4531-B33B-18FD2CC39F0C}" destId="{5A6E37D7-9E52-444F-BF6A-9C73D8818BBB}" srcOrd="6" destOrd="0" presId="urn:microsoft.com/office/officeart/2005/8/layout/gear1"/>
    <dgm:cxn modelId="{C863DF5D-255B-4611-AFA0-B27CB38FA611}" type="presParOf" srcId="{5F20F193-6299-4531-B33B-18FD2CC39F0C}" destId="{12468139-6EFC-43AE-9776-304FD5BE825F}" srcOrd="7" destOrd="0" presId="urn:microsoft.com/office/officeart/2005/8/layout/gear1"/>
    <dgm:cxn modelId="{212A758E-F723-4D59-A1A7-840AAFD3C5D7}" type="presParOf" srcId="{5F20F193-6299-4531-B33B-18FD2CC39F0C}" destId="{F9CB9EFF-A6D8-45C8-B084-929582EC5A67}" srcOrd="8" destOrd="0" presId="urn:microsoft.com/office/officeart/2005/8/layout/gear1"/>
    <dgm:cxn modelId="{0E61C845-FB5E-4B38-89F9-6F82B0CB6320}" type="presParOf" srcId="{5F20F193-6299-4531-B33B-18FD2CC39F0C}" destId="{7627ADDE-B815-4CF6-A6F3-56B975392F42}" srcOrd="9" destOrd="0" presId="urn:microsoft.com/office/officeart/2005/8/layout/gear1"/>
    <dgm:cxn modelId="{41B69520-DE3B-4606-A569-38FC9328F9B1}" type="presParOf" srcId="{5F20F193-6299-4531-B33B-18FD2CC39F0C}" destId="{EB5B7270-003B-4C81-9CB6-DAC7837B91EE}" srcOrd="10" destOrd="0" presId="urn:microsoft.com/office/officeart/2005/8/layout/gear1"/>
    <dgm:cxn modelId="{8EC56D77-D16A-4A3D-AAE7-D98A0EB6E4CD}" type="presParOf" srcId="{5F20F193-6299-4531-B33B-18FD2CC39F0C}" destId="{D85F433E-E8B6-485A-AF08-6B2E4953474A}" srcOrd="11" destOrd="0" presId="urn:microsoft.com/office/officeart/2005/8/layout/gear1"/>
    <dgm:cxn modelId="{BF2CFCF2-9612-45F9-BB27-B9F65FD5C167}" type="presParOf" srcId="{5F20F193-6299-4531-B33B-18FD2CC39F0C}" destId="{C793ACDC-202C-454F-9850-7B9735AD22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E82F99-48F6-4834-AE81-4C63DBFC13F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E39373-29A9-43F2-B492-AC4E4D95CAA4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C7CC98E4-A49B-438E-9181-9FC39DF6BBEC}" type="parTrans" cxnId="{6A72460B-4DED-4A9F-B1C5-73B749B4B7ED}">
      <dgm:prSet/>
      <dgm:spPr/>
      <dgm:t>
        <a:bodyPr/>
        <a:lstStyle/>
        <a:p>
          <a:endParaRPr lang="ru-RU"/>
        </a:p>
      </dgm:t>
    </dgm:pt>
    <dgm:pt modelId="{FB60590A-B6DA-4912-9DF0-CC487CB53614}" type="sibTrans" cxnId="{6A72460B-4DED-4A9F-B1C5-73B749B4B7ED}">
      <dgm:prSet/>
      <dgm:spPr/>
      <dgm:t>
        <a:bodyPr/>
        <a:lstStyle/>
        <a:p>
          <a:endParaRPr lang="ru-RU"/>
        </a:p>
      </dgm:t>
    </dgm:pt>
    <dgm:pt modelId="{FEDF5236-D2B3-4377-B91F-8D26A2B94824}">
      <dgm:prSet phldrT="[Текст]"/>
      <dgm:spPr/>
      <dgm:t>
        <a:bodyPr/>
        <a:lstStyle/>
        <a:p>
          <a:r>
            <a:rPr lang="ru-RU" dirty="0" smtClean="0"/>
            <a:t>Старшие воспитатели</a:t>
          </a:r>
          <a:endParaRPr lang="ru-RU" dirty="0"/>
        </a:p>
      </dgm:t>
    </dgm:pt>
    <dgm:pt modelId="{54B44FBE-0778-4681-80E6-982B84658486}" type="parTrans" cxnId="{BDC2F33C-C349-4B25-B897-F185CDCB335E}">
      <dgm:prSet/>
      <dgm:spPr/>
      <dgm:t>
        <a:bodyPr/>
        <a:lstStyle/>
        <a:p>
          <a:endParaRPr lang="ru-RU"/>
        </a:p>
      </dgm:t>
    </dgm:pt>
    <dgm:pt modelId="{BE29D608-57EC-43DA-B698-4302EC22906D}" type="sibTrans" cxnId="{BDC2F33C-C349-4B25-B897-F185CDCB335E}">
      <dgm:prSet/>
      <dgm:spPr/>
      <dgm:t>
        <a:bodyPr/>
        <a:lstStyle/>
        <a:p>
          <a:endParaRPr lang="ru-RU"/>
        </a:p>
      </dgm:t>
    </dgm:pt>
    <dgm:pt modelId="{250E3341-2C4D-41D8-917A-E0061D8476D0}">
      <dgm:prSet phldrT="[Текст]"/>
      <dgm:spPr/>
      <dgm:t>
        <a:bodyPr/>
        <a:lstStyle/>
        <a:p>
          <a:r>
            <a:rPr lang="ru-RU" dirty="0" smtClean="0"/>
            <a:t>Рабочая группа педагогов</a:t>
          </a:r>
          <a:endParaRPr lang="ru-RU" dirty="0"/>
        </a:p>
      </dgm:t>
    </dgm:pt>
    <dgm:pt modelId="{F73D5D97-8333-4CAE-AC1E-2C15147AEEB3}" type="parTrans" cxnId="{35D1BE54-2228-4CE5-8201-402D8DDAF9F5}">
      <dgm:prSet/>
      <dgm:spPr/>
      <dgm:t>
        <a:bodyPr/>
        <a:lstStyle/>
        <a:p>
          <a:endParaRPr lang="ru-RU"/>
        </a:p>
      </dgm:t>
    </dgm:pt>
    <dgm:pt modelId="{99AD4915-5261-41F7-9BBF-CC640E3ECB49}" type="sibTrans" cxnId="{35D1BE54-2228-4CE5-8201-402D8DDAF9F5}">
      <dgm:prSet/>
      <dgm:spPr/>
      <dgm:t>
        <a:bodyPr/>
        <a:lstStyle/>
        <a:p>
          <a:endParaRPr lang="ru-RU"/>
        </a:p>
      </dgm:t>
    </dgm:pt>
    <dgm:pt modelId="{B04A5F25-18E4-47EF-BFFE-59AECA461FA3}">
      <dgm:prSet/>
      <dgm:spPr/>
      <dgm:t>
        <a:bodyPr/>
        <a:lstStyle/>
        <a:p>
          <a:r>
            <a:rPr lang="ru-RU" dirty="0" smtClean="0"/>
            <a:t>Педагогический коллектив</a:t>
          </a:r>
          <a:endParaRPr lang="ru-RU" dirty="0"/>
        </a:p>
      </dgm:t>
    </dgm:pt>
    <dgm:pt modelId="{5E5660D3-656F-40C8-8750-4B2D6B83C401}" type="parTrans" cxnId="{E52310AC-F3E4-46FD-B11B-D85636B6CB23}">
      <dgm:prSet/>
      <dgm:spPr/>
      <dgm:t>
        <a:bodyPr/>
        <a:lstStyle/>
        <a:p>
          <a:endParaRPr lang="ru-RU"/>
        </a:p>
      </dgm:t>
    </dgm:pt>
    <dgm:pt modelId="{EC2DF040-0918-4DA1-B78C-A72E7E275F9B}" type="sibTrans" cxnId="{E52310AC-F3E4-46FD-B11B-D85636B6CB23}">
      <dgm:prSet/>
      <dgm:spPr/>
      <dgm:t>
        <a:bodyPr/>
        <a:lstStyle/>
        <a:p>
          <a:endParaRPr lang="ru-RU"/>
        </a:p>
      </dgm:t>
    </dgm:pt>
    <dgm:pt modelId="{C8053A70-416A-4A76-9BCD-C64FC60F201C}">
      <dgm:prSet/>
      <dgm:spPr/>
      <dgm:t>
        <a:bodyPr/>
        <a:lstStyle/>
        <a:p>
          <a:r>
            <a:rPr lang="ru-RU" dirty="0" smtClean="0"/>
            <a:t>Родители воспитанников</a:t>
          </a:r>
          <a:endParaRPr lang="ru-RU" dirty="0"/>
        </a:p>
      </dgm:t>
    </dgm:pt>
    <dgm:pt modelId="{2FB45736-A522-4EF7-B34A-8849D6BDD4B4}" type="parTrans" cxnId="{8B2433B9-AD05-46A0-BD4E-4D7DF7277671}">
      <dgm:prSet/>
      <dgm:spPr/>
      <dgm:t>
        <a:bodyPr/>
        <a:lstStyle/>
        <a:p>
          <a:endParaRPr lang="ru-RU"/>
        </a:p>
      </dgm:t>
    </dgm:pt>
    <dgm:pt modelId="{B806A5BA-A1AB-4E29-BC0F-8FF56EFC6957}" type="sibTrans" cxnId="{8B2433B9-AD05-46A0-BD4E-4D7DF7277671}">
      <dgm:prSet/>
      <dgm:spPr/>
      <dgm:t>
        <a:bodyPr/>
        <a:lstStyle/>
        <a:p>
          <a:endParaRPr lang="ru-RU"/>
        </a:p>
      </dgm:t>
    </dgm:pt>
    <dgm:pt modelId="{484EC68F-BBA3-4084-B773-A0EBFD32AE8F}" type="pres">
      <dgm:prSet presAssocID="{73E82F99-48F6-4834-AE81-4C63DBFC13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A87403-5FC6-4A81-8378-3C6FCE7C15E1}" type="pres">
      <dgm:prSet presAssocID="{35E39373-29A9-43F2-B492-AC4E4D95CAA4}" presName="parentLin" presStyleCnt="0"/>
      <dgm:spPr/>
    </dgm:pt>
    <dgm:pt modelId="{B8DAA806-3324-43DA-BFB4-A5A3C8DC6A06}" type="pres">
      <dgm:prSet presAssocID="{35E39373-29A9-43F2-B492-AC4E4D95CAA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81221F4-5F11-4F72-8CD5-3289B45293F5}" type="pres">
      <dgm:prSet presAssocID="{35E39373-29A9-43F2-B492-AC4E4D95CAA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9C998-A958-44AF-979A-D548DF8D3260}" type="pres">
      <dgm:prSet presAssocID="{35E39373-29A9-43F2-B492-AC4E4D95CAA4}" presName="negativeSpace" presStyleCnt="0"/>
      <dgm:spPr/>
    </dgm:pt>
    <dgm:pt modelId="{27E4825D-1390-40FB-A991-4A0DEB0C1FD1}" type="pres">
      <dgm:prSet presAssocID="{35E39373-29A9-43F2-B492-AC4E4D95CAA4}" presName="childText" presStyleLbl="conFgAcc1" presStyleIdx="0" presStyleCnt="5">
        <dgm:presLayoutVars>
          <dgm:bulletEnabled val="1"/>
        </dgm:presLayoutVars>
      </dgm:prSet>
      <dgm:spPr/>
    </dgm:pt>
    <dgm:pt modelId="{5407D641-9F69-437A-B9B3-6A33395B8AA3}" type="pres">
      <dgm:prSet presAssocID="{FB60590A-B6DA-4912-9DF0-CC487CB53614}" presName="spaceBetweenRectangles" presStyleCnt="0"/>
      <dgm:spPr/>
    </dgm:pt>
    <dgm:pt modelId="{71E5886A-742C-4B81-879C-6F6056D0313D}" type="pres">
      <dgm:prSet presAssocID="{FEDF5236-D2B3-4377-B91F-8D26A2B94824}" presName="parentLin" presStyleCnt="0"/>
      <dgm:spPr/>
    </dgm:pt>
    <dgm:pt modelId="{355FAEFF-B832-4150-B172-C0F79CB6A789}" type="pres">
      <dgm:prSet presAssocID="{FEDF5236-D2B3-4377-B91F-8D26A2B9482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09B2EF1-C6DD-482B-8A83-397A1D6D140C}" type="pres">
      <dgm:prSet presAssocID="{FEDF5236-D2B3-4377-B91F-8D26A2B9482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CB80-3520-4F32-B926-828BB290C34F}" type="pres">
      <dgm:prSet presAssocID="{FEDF5236-D2B3-4377-B91F-8D26A2B94824}" presName="negativeSpace" presStyleCnt="0"/>
      <dgm:spPr/>
    </dgm:pt>
    <dgm:pt modelId="{9B4D2036-6542-433C-BB11-A03F757F01EE}" type="pres">
      <dgm:prSet presAssocID="{FEDF5236-D2B3-4377-B91F-8D26A2B94824}" presName="childText" presStyleLbl="conFgAcc1" presStyleIdx="1" presStyleCnt="5">
        <dgm:presLayoutVars>
          <dgm:bulletEnabled val="1"/>
        </dgm:presLayoutVars>
      </dgm:prSet>
      <dgm:spPr/>
    </dgm:pt>
    <dgm:pt modelId="{6EB75DBE-93D1-4F32-BBA8-03C7A88439ED}" type="pres">
      <dgm:prSet presAssocID="{BE29D608-57EC-43DA-B698-4302EC22906D}" presName="spaceBetweenRectangles" presStyleCnt="0"/>
      <dgm:spPr/>
    </dgm:pt>
    <dgm:pt modelId="{689270B6-8DB6-4F12-8724-1F3DAD5B375D}" type="pres">
      <dgm:prSet presAssocID="{250E3341-2C4D-41D8-917A-E0061D8476D0}" presName="parentLin" presStyleCnt="0"/>
      <dgm:spPr/>
    </dgm:pt>
    <dgm:pt modelId="{9D92F0C1-542E-4AC1-8316-CBF674CDC5DD}" type="pres">
      <dgm:prSet presAssocID="{250E3341-2C4D-41D8-917A-E0061D8476D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0B994D1-3065-4756-AAD2-5C3C1F6F837D}" type="pres">
      <dgm:prSet presAssocID="{250E3341-2C4D-41D8-917A-E0061D8476D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D1F7A-35F4-4684-806F-D359A56D3135}" type="pres">
      <dgm:prSet presAssocID="{250E3341-2C4D-41D8-917A-E0061D8476D0}" presName="negativeSpace" presStyleCnt="0"/>
      <dgm:spPr/>
    </dgm:pt>
    <dgm:pt modelId="{829FD287-BA0D-4F8F-AA11-F7C6F6A88BE1}" type="pres">
      <dgm:prSet presAssocID="{250E3341-2C4D-41D8-917A-E0061D8476D0}" presName="childText" presStyleLbl="conFgAcc1" presStyleIdx="2" presStyleCnt="5">
        <dgm:presLayoutVars>
          <dgm:bulletEnabled val="1"/>
        </dgm:presLayoutVars>
      </dgm:prSet>
      <dgm:spPr/>
    </dgm:pt>
    <dgm:pt modelId="{708493ED-0297-4D31-8F4E-489C775BB703}" type="pres">
      <dgm:prSet presAssocID="{99AD4915-5261-41F7-9BBF-CC640E3ECB49}" presName="spaceBetweenRectangles" presStyleCnt="0"/>
      <dgm:spPr/>
    </dgm:pt>
    <dgm:pt modelId="{7E127E52-DE71-41D1-9212-FCB56B1A23F9}" type="pres">
      <dgm:prSet presAssocID="{B04A5F25-18E4-47EF-BFFE-59AECA461FA3}" presName="parentLin" presStyleCnt="0"/>
      <dgm:spPr/>
    </dgm:pt>
    <dgm:pt modelId="{D99B74FE-8E07-41EC-AD25-2A6C4C48BFD8}" type="pres">
      <dgm:prSet presAssocID="{B04A5F25-18E4-47EF-BFFE-59AECA461FA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A78E8BF-D73A-4E88-B4A9-726760E544C0}" type="pres">
      <dgm:prSet presAssocID="{B04A5F25-18E4-47EF-BFFE-59AECA461FA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D66EA-5C4F-4DC2-94B1-9FA7510AB054}" type="pres">
      <dgm:prSet presAssocID="{B04A5F25-18E4-47EF-BFFE-59AECA461FA3}" presName="negativeSpace" presStyleCnt="0"/>
      <dgm:spPr/>
    </dgm:pt>
    <dgm:pt modelId="{845A45E0-7AD4-4B71-BB3C-F6CFD4525E45}" type="pres">
      <dgm:prSet presAssocID="{B04A5F25-18E4-47EF-BFFE-59AECA461FA3}" presName="childText" presStyleLbl="conFgAcc1" presStyleIdx="3" presStyleCnt="5">
        <dgm:presLayoutVars>
          <dgm:bulletEnabled val="1"/>
        </dgm:presLayoutVars>
      </dgm:prSet>
      <dgm:spPr/>
    </dgm:pt>
    <dgm:pt modelId="{80445FF9-29A1-4E89-8B5C-0E480179AB53}" type="pres">
      <dgm:prSet presAssocID="{EC2DF040-0918-4DA1-B78C-A72E7E275F9B}" presName="spaceBetweenRectangles" presStyleCnt="0"/>
      <dgm:spPr/>
    </dgm:pt>
    <dgm:pt modelId="{46D76395-CFAC-4D09-A4AE-D98B6C57F7DA}" type="pres">
      <dgm:prSet presAssocID="{C8053A70-416A-4A76-9BCD-C64FC60F201C}" presName="parentLin" presStyleCnt="0"/>
      <dgm:spPr/>
    </dgm:pt>
    <dgm:pt modelId="{8312A50D-3AC7-45FB-8B03-4FE47FAC7E5A}" type="pres">
      <dgm:prSet presAssocID="{C8053A70-416A-4A76-9BCD-C64FC60F201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AE59BB9-9369-4D23-8489-3E632B0AFF78}" type="pres">
      <dgm:prSet presAssocID="{C8053A70-416A-4A76-9BCD-C64FC60F20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0D886-F3C5-4D2C-8424-735EB33ABF3F}" type="pres">
      <dgm:prSet presAssocID="{C8053A70-416A-4A76-9BCD-C64FC60F201C}" presName="negativeSpace" presStyleCnt="0"/>
      <dgm:spPr/>
    </dgm:pt>
    <dgm:pt modelId="{D832E8CD-9B7E-48B2-954A-0D2CBA044BA0}" type="pres">
      <dgm:prSet presAssocID="{C8053A70-416A-4A76-9BCD-C64FC60F201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994FE1E-2088-438D-8558-1A34B9D3CAA5}" type="presOf" srcId="{FEDF5236-D2B3-4377-B91F-8D26A2B94824}" destId="{509B2EF1-C6DD-482B-8A83-397A1D6D140C}" srcOrd="1" destOrd="0" presId="urn:microsoft.com/office/officeart/2005/8/layout/list1"/>
    <dgm:cxn modelId="{CBF4F4A7-6284-497C-927C-31BAC09AE4E1}" type="presOf" srcId="{35E39373-29A9-43F2-B492-AC4E4D95CAA4}" destId="{C81221F4-5F11-4F72-8CD5-3289B45293F5}" srcOrd="1" destOrd="0" presId="urn:microsoft.com/office/officeart/2005/8/layout/list1"/>
    <dgm:cxn modelId="{247BD914-E5F6-4699-B76B-0A50A3542B42}" type="presOf" srcId="{35E39373-29A9-43F2-B492-AC4E4D95CAA4}" destId="{B8DAA806-3324-43DA-BFB4-A5A3C8DC6A06}" srcOrd="0" destOrd="0" presId="urn:microsoft.com/office/officeart/2005/8/layout/list1"/>
    <dgm:cxn modelId="{35D1BE54-2228-4CE5-8201-402D8DDAF9F5}" srcId="{73E82F99-48F6-4834-AE81-4C63DBFC13F1}" destId="{250E3341-2C4D-41D8-917A-E0061D8476D0}" srcOrd="2" destOrd="0" parTransId="{F73D5D97-8333-4CAE-AC1E-2C15147AEEB3}" sibTransId="{99AD4915-5261-41F7-9BBF-CC640E3ECB49}"/>
    <dgm:cxn modelId="{F5569B35-185D-4CB8-A2A1-39C8F1DEEEC1}" type="presOf" srcId="{73E82F99-48F6-4834-AE81-4C63DBFC13F1}" destId="{484EC68F-BBA3-4084-B773-A0EBFD32AE8F}" srcOrd="0" destOrd="0" presId="urn:microsoft.com/office/officeart/2005/8/layout/list1"/>
    <dgm:cxn modelId="{6683CF55-5A3A-4503-8E2A-FC822FEB5AAF}" type="presOf" srcId="{250E3341-2C4D-41D8-917A-E0061D8476D0}" destId="{20B994D1-3065-4756-AAD2-5C3C1F6F837D}" srcOrd="1" destOrd="0" presId="urn:microsoft.com/office/officeart/2005/8/layout/list1"/>
    <dgm:cxn modelId="{2F96BF90-0BCB-4D91-A492-1A78F9E9352C}" type="presOf" srcId="{C8053A70-416A-4A76-9BCD-C64FC60F201C}" destId="{8AE59BB9-9369-4D23-8489-3E632B0AFF78}" srcOrd="1" destOrd="0" presId="urn:microsoft.com/office/officeart/2005/8/layout/list1"/>
    <dgm:cxn modelId="{4D370674-7640-4235-B7DF-2621AA7C7D7A}" type="presOf" srcId="{C8053A70-416A-4A76-9BCD-C64FC60F201C}" destId="{8312A50D-3AC7-45FB-8B03-4FE47FAC7E5A}" srcOrd="0" destOrd="0" presId="urn:microsoft.com/office/officeart/2005/8/layout/list1"/>
    <dgm:cxn modelId="{8B2433B9-AD05-46A0-BD4E-4D7DF7277671}" srcId="{73E82F99-48F6-4834-AE81-4C63DBFC13F1}" destId="{C8053A70-416A-4A76-9BCD-C64FC60F201C}" srcOrd="4" destOrd="0" parTransId="{2FB45736-A522-4EF7-B34A-8849D6BDD4B4}" sibTransId="{B806A5BA-A1AB-4E29-BC0F-8FF56EFC6957}"/>
    <dgm:cxn modelId="{A5B978EA-0DC4-4F87-8197-EFDC5DEFF8FD}" type="presOf" srcId="{B04A5F25-18E4-47EF-BFFE-59AECA461FA3}" destId="{BA78E8BF-D73A-4E88-B4A9-726760E544C0}" srcOrd="1" destOrd="0" presId="urn:microsoft.com/office/officeart/2005/8/layout/list1"/>
    <dgm:cxn modelId="{BDC2F33C-C349-4B25-B897-F185CDCB335E}" srcId="{73E82F99-48F6-4834-AE81-4C63DBFC13F1}" destId="{FEDF5236-D2B3-4377-B91F-8D26A2B94824}" srcOrd="1" destOrd="0" parTransId="{54B44FBE-0778-4681-80E6-982B84658486}" sibTransId="{BE29D608-57EC-43DA-B698-4302EC22906D}"/>
    <dgm:cxn modelId="{9E6CEAA2-24F9-4474-B632-293F5892CD30}" type="presOf" srcId="{B04A5F25-18E4-47EF-BFFE-59AECA461FA3}" destId="{D99B74FE-8E07-41EC-AD25-2A6C4C48BFD8}" srcOrd="0" destOrd="0" presId="urn:microsoft.com/office/officeart/2005/8/layout/list1"/>
    <dgm:cxn modelId="{E52310AC-F3E4-46FD-B11B-D85636B6CB23}" srcId="{73E82F99-48F6-4834-AE81-4C63DBFC13F1}" destId="{B04A5F25-18E4-47EF-BFFE-59AECA461FA3}" srcOrd="3" destOrd="0" parTransId="{5E5660D3-656F-40C8-8750-4B2D6B83C401}" sibTransId="{EC2DF040-0918-4DA1-B78C-A72E7E275F9B}"/>
    <dgm:cxn modelId="{CD0ABB6D-F789-4EAE-95E9-612214D1E065}" type="presOf" srcId="{FEDF5236-D2B3-4377-B91F-8D26A2B94824}" destId="{355FAEFF-B832-4150-B172-C0F79CB6A789}" srcOrd="0" destOrd="0" presId="urn:microsoft.com/office/officeart/2005/8/layout/list1"/>
    <dgm:cxn modelId="{6A72460B-4DED-4A9F-B1C5-73B749B4B7ED}" srcId="{73E82F99-48F6-4834-AE81-4C63DBFC13F1}" destId="{35E39373-29A9-43F2-B492-AC4E4D95CAA4}" srcOrd="0" destOrd="0" parTransId="{C7CC98E4-A49B-438E-9181-9FC39DF6BBEC}" sibTransId="{FB60590A-B6DA-4912-9DF0-CC487CB53614}"/>
    <dgm:cxn modelId="{6BDF354B-468F-44D3-841A-76219FC50D9C}" type="presOf" srcId="{250E3341-2C4D-41D8-917A-E0061D8476D0}" destId="{9D92F0C1-542E-4AC1-8316-CBF674CDC5DD}" srcOrd="0" destOrd="0" presId="urn:microsoft.com/office/officeart/2005/8/layout/list1"/>
    <dgm:cxn modelId="{938B1CB5-9163-4D10-929C-AC7E77098549}" type="presParOf" srcId="{484EC68F-BBA3-4084-B773-A0EBFD32AE8F}" destId="{E8A87403-5FC6-4A81-8378-3C6FCE7C15E1}" srcOrd="0" destOrd="0" presId="urn:microsoft.com/office/officeart/2005/8/layout/list1"/>
    <dgm:cxn modelId="{1C7B18B0-E48D-4B25-AEF9-B683B5519A74}" type="presParOf" srcId="{E8A87403-5FC6-4A81-8378-3C6FCE7C15E1}" destId="{B8DAA806-3324-43DA-BFB4-A5A3C8DC6A06}" srcOrd="0" destOrd="0" presId="urn:microsoft.com/office/officeart/2005/8/layout/list1"/>
    <dgm:cxn modelId="{CC7E5D25-A17F-476E-84ED-1C01C794768C}" type="presParOf" srcId="{E8A87403-5FC6-4A81-8378-3C6FCE7C15E1}" destId="{C81221F4-5F11-4F72-8CD5-3289B45293F5}" srcOrd="1" destOrd="0" presId="urn:microsoft.com/office/officeart/2005/8/layout/list1"/>
    <dgm:cxn modelId="{8E20D333-6A06-4710-81FD-C9838195800E}" type="presParOf" srcId="{484EC68F-BBA3-4084-B773-A0EBFD32AE8F}" destId="{6669C998-A958-44AF-979A-D548DF8D3260}" srcOrd="1" destOrd="0" presId="urn:microsoft.com/office/officeart/2005/8/layout/list1"/>
    <dgm:cxn modelId="{84FC0F6E-312D-4118-8A79-2CED56759671}" type="presParOf" srcId="{484EC68F-BBA3-4084-B773-A0EBFD32AE8F}" destId="{27E4825D-1390-40FB-A991-4A0DEB0C1FD1}" srcOrd="2" destOrd="0" presId="urn:microsoft.com/office/officeart/2005/8/layout/list1"/>
    <dgm:cxn modelId="{91E3B2DA-AB18-4E47-B0AF-FAC245073552}" type="presParOf" srcId="{484EC68F-BBA3-4084-B773-A0EBFD32AE8F}" destId="{5407D641-9F69-437A-B9B3-6A33395B8AA3}" srcOrd="3" destOrd="0" presId="urn:microsoft.com/office/officeart/2005/8/layout/list1"/>
    <dgm:cxn modelId="{A5BF9253-6810-453C-993B-5F725EEC5213}" type="presParOf" srcId="{484EC68F-BBA3-4084-B773-A0EBFD32AE8F}" destId="{71E5886A-742C-4B81-879C-6F6056D0313D}" srcOrd="4" destOrd="0" presId="urn:microsoft.com/office/officeart/2005/8/layout/list1"/>
    <dgm:cxn modelId="{B87DDA75-8CC8-4D10-B552-67BBE3FB8778}" type="presParOf" srcId="{71E5886A-742C-4B81-879C-6F6056D0313D}" destId="{355FAEFF-B832-4150-B172-C0F79CB6A789}" srcOrd="0" destOrd="0" presId="urn:microsoft.com/office/officeart/2005/8/layout/list1"/>
    <dgm:cxn modelId="{7966CCC7-0EE9-488C-B4BC-2F07B99CFE81}" type="presParOf" srcId="{71E5886A-742C-4B81-879C-6F6056D0313D}" destId="{509B2EF1-C6DD-482B-8A83-397A1D6D140C}" srcOrd="1" destOrd="0" presId="urn:microsoft.com/office/officeart/2005/8/layout/list1"/>
    <dgm:cxn modelId="{5456550B-CFB8-4C62-84C6-7E8CE44E5AF7}" type="presParOf" srcId="{484EC68F-BBA3-4084-B773-A0EBFD32AE8F}" destId="{6FB5CB80-3520-4F32-B926-828BB290C34F}" srcOrd="5" destOrd="0" presId="urn:microsoft.com/office/officeart/2005/8/layout/list1"/>
    <dgm:cxn modelId="{00CCFB0E-F11D-458A-AAE4-5A38909B465A}" type="presParOf" srcId="{484EC68F-BBA3-4084-B773-A0EBFD32AE8F}" destId="{9B4D2036-6542-433C-BB11-A03F757F01EE}" srcOrd="6" destOrd="0" presId="urn:microsoft.com/office/officeart/2005/8/layout/list1"/>
    <dgm:cxn modelId="{D199FB65-255F-4B37-8F3E-0E2BA14B92F3}" type="presParOf" srcId="{484EC68F-BBA3-4084-B773-A0EBFD32AE8F}" destId="{6EB75DBE-93D1-4F32-BBA8-03C7A88439ED}" srcOrd="7" destOrd="0" presId="urn:microsoft.com/office/officeart/2005/8/layout/list1"/>
    <dgm:cxn modelId="{337B57C6-4773-4734-BE7D-D6C4C2058B97}" type="presParOf" srcId="{484EC68F-BBA3-4084-B773-A0EBFD32AE8F}" destId="{689270B6-8DB6-4F12-8724-1F3DAD5B375D}" srcOrd="8" destOrd="0" presId="urn:microsoft.com/office/officeart/2005/8/layout/list1"/>
    <dgm:cxn modelId="{1B14020D-DC28-4EEA-A9BE-4B6636241453}" type="presParOf" srcId="{689270B6-8DB6-4F12-8724-1F3DAD5B375D}" destId="{9D92F0C1-542E-4AC1-8316-CBF674CDC5DD}" srcOrd="0" destOrd="0" presId="urn:microsoft.com/office/officeart/2005/8/layout/list1"/>
    <dgm:cxn modelId="{0ADD8836-99EA-498A-96E2-11E687B07605}" type="presParOf" srcId="{689270B6-8DB6-4F12-8724-1F3DAD5B375D}" destId="{20B994D1-3065-4756-AAD2-5C3C1F6F837D}" srcOrd="1" destOrd="0" presId="urn:microsoft.com/office/officeart/2005/8/layout/list1"/>
    <dgm:cxn modelId="{49A9B96D-B1D8-4AD1-8C85-5C8E5588CE2B}" type="presParOf" srcId="{484EC68F-BBA3-4084-B773-A0EBFD32AE8F}" destId="{F57D1F7A-35F4-4684-806F-D359A56D3135}" srcOrd="9" destOrd="0" presId="urn:microsoft.com/office/officeart/2005/8/layout/list1"/>
    <dgm:cxn modelId="{24F7FCDE-82AA-4B1A-916E-47F03548F018}" type="presParOf" srcId="{484EC68F-BBA3-4084-B773-A0EBFD32AE8F}" destId="{829FD287-BA0D-4F8F-AA11-F7C6F6A88BE1}" srcOrd="10" destOrd="0" presId="urn:microsoft.com/office/officeart/2005/8/layout/list1"/>
    <dgm:cxn modelId="{BFC9CAA5-A835-4236-8D8B-224290B251CD}" type="presParOf" srcId="{484EC68F-BBA3-4084-B773-A0EBFD32AE8F}" destId="{708493ED-0297-4D31-8F4E-489C775BB703}" srcOrd="11" destOrd="0" presId="urn:microsoft.com/office/officeart/2005/8/layout/list1"/>
    <dgm:cxn modelId="{9DBFCA29-EE20-4AD4-85E6-E66FFABD70B7}" type="presParOf" srcId="{484EC68F-BBA3-4084-B773-A0EBFD32AE8F}" destId="{7E127E52-DE71-41D1-9212-FCB56B1A23F9}" srcOrd="12" destOrd="0" presId="urn:microsoft.com/office/officeart/2005/8/layout/list1"/>
    <dgm:cxn modelId="{E19EF733-ED98-4BE1-89F7-E67D21B5E2DF}" type="presParOf" srcId="{7E127E52-DE71-41D1-9212-FCB56B1A23F9}" destId="{D99B74FE-8E07-41EC-AD25-2A6C4C48BFD8}" srcOrd="0" destOrd="0" presId="urn:microsoft.com/office/officeart/2005/8/layout/list1"/>
    <dgm:cxn modelId="{E50109F4-9393-4ACC-9A68-1BB842A9DB58}" type="presParOf" srcId="{7E127E52-DE71-41D1-9212-FCB56B1A23F9}" destId="{BA78E8BF-D73A-4E88-B4A9-726760E544C0}" srcOrd="1" destOrd="0" presId="urn:microsoft.com/office/officeart/2005/8/layout/list1"/>
    <dgm:cxn modelId="{71B16C95-2DA1-4F97-B569-A09D64538DD1}" type="presParOf" srcId="{484EC68F-BBA3-4084-B773-A0EBFD32AE8F}" destId="{9F3D66EA-5C4F-4DC2-94B1-9FA7510AB054}" srcOrd="13" destOrd="0" presId="urn:microsoft.com/office/officeart/2005/8/layout/list1"/>
    <dgm:cxn modelId="{94F5A339-A28F-4EA7-B0CC-2F4995E292B6}" type="presParOf" srcId="{484EC68F-BBA3-4084-B773-A0EBFD32AE8F}" destId="{845A45E0-7AD4-4B71-BB3C-F6CFD4525E45}" srcOrd="14" destOrd="0" presId="urn:microsoft.com/office/officeart/2005/8/layout/list1"/>
    <dgm:cxn modelId="{EF92A31D-F1EE-4222-A9F3-627A3ACBF1C1}" type="presParOf" srcId="{484EC68F-BBA3-4084-B773-A0EBFD32AE8F}" destId="{80445FF9-29A1-4E89-8B5C-0E480179AB53}" srcOrd="15" destOrd="0" presId="urn:microsoft.com/office/officeart/2005/8/layout/list1"/>
    <dgm:cxn modelId="{7DC076F4-3D82-458F-AFC1-2797787F6F37}" type="presParOf" srcId="{484EC68F-BBA3-4084-B773-A0EBFD32AE8F}" destId="{46D76395-CFAC-4D09-A4AE-D98B6C57F7DA}" srcOrd="16" destOrd="0" presId="urn:microsoft.com/office/officeart/2005/8/layout/list1"/>
    <dgm:cxn modelId="{FB45F3F5-2713-41D6-8360-AB08B2C2EC15}" type="presParOf" srcId="{46D76395-CFAC-4D09-A4AE-D98B6C57F7DA}" destId="{8312A50D-3AC7-45FB-8B03-4FE47FAC7E5A}" srcOrd="0" destOrd="0" presId="urn:microsoft.com/office/officeart/2005/8/layout/list1"/>
    <dgm:cxn modelId="{719D833A-95A1-416F-AF86-4AD22737B0A9}" type="presParOf" srcId="{46D76395-CFAC-4D09-A4AE-D98B6C57F7DA}" destId="{8AE59BB9-9369-4D23-8489-3E632B0AFF78}" srcOrd="1" destOrd="0" presId="urn:microsoft.com/office/officeart/2005/8/layout/list1"/>
    <dgm:cxn modelId="{C7CC60CE-0529-4A21-A843-780388B6F139}" type="presParOf" srcId="{484EC68F-BBA3-4084-B773-A0EBFD32AE8F}" destId="{46A0D886-F3C5-4D2C-8424-735EB33ABF3F}" srcOrd="17" destOrd="0" presId="urn:microsoft.com/office/officeart/2005/8/layout/list1"/>
    <dgm:cxn modelId="{359CF587-42C7-47DE-9672-5AE349104083}" type="presParOf" srcId="{484EC68F-BBA3-4084-B773-A0EBFD32AE8F}" destId="{D832E8CD-9B7E-48B2-954A-0D2CBA044BA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C6F5D-4DFC-40E0-87E8-8F88F5B24D33}">
      <dsp:nvSpPr>
        <dsp:cNvPr id="0" name=""/>
        <dsp:cNvSpPr/>
      </dsp:nvSpPr>
      <dsp:spPr>
        <a:xfrm>
          <a:off x="2505482" y="1597576"/>
          <a:ext cx="2096291" cy="201622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srgbClr val="C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Дети</a:t>
          </a:r>
          <a:endParaRPr lang="ru-RU" sz="2400" kern="1200" dirty="0"/>
        </a:p>
      </dsp:txBody>
      <dsp:txXfrm>
        <a:off x="2920946" y="2069867"/>
        <a:ext cx="1265363" cy="1036382"/>
      </dsp:txXfrm>
    </dsp:sp>
    <dsp:sp modelId="{2793F6EC-F5B6-4E91-953A-9899A354B6B5}">
      <dsp:nvSpPr>
        <dsp:cNvPr id="0" name=""/>
        <dsp:cNvSpPr/>
      </dsp:nvSpPr>
      <dsp:spPr>
        <a:xfrm>
          <a:off x="1077431" y="1162163"/>
          <a:ext cx="1456804" cy="145680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srgbClr val="C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Педагоги</a:t>
          </a:r>
          <a:endParaRPr lang="ru-RU" sz="1300" kern="1200" dirty="0"/>
        </a:p>
      </dsp:txBody>
      <dsp:txXfrm>
        <a:off x="1444186" y="1531134"/>
        <a:ext cx="723294" cy="718862"/>
      </dsp:txXfrm>
    </dsp:sp>
    <dsp:sp modelId="{5A6E37D7-9E52-444F-BF6A-9C73D8818BBB}">
      <dsp:nvSpPr>
        <dsp:cNvPr id="0" name=""/>
        <dsp:cNvSpPr/>
      </dsp:nvSpPr>
      <dsp:spPr>
        <a:xfrm rot="20700000">
          <a:off x="3092108" y="157117"/>
          <a:ext cx="1427371" cy="142737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3500000" algn="br" rotWithShape="0">
            <a:srgbClr val="C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Родители</a:t>
          </a:r>
          <a:endParaRPr lang="ru-RU" sz="1300" kern="1200" dirty="0"/>
        </a:p>
      </dsp:txBody>
      <dsp:txXfrm rot="-20700000">
        <a:off x="3405172" y="470181"/>
        <a:ext cx="801242" cy="801242"/>
      </dsp:txXfrm>
    </dsp:sp>
    <dsp:sp modelId="{EB5B7270-003B-4C81-9CB6-DAC7837B91EE}">
      <dsp:nvSpPr>
        <dsp:cNvPr id="0" name=""/>
        <dsp:cNvSpPr/>
      </dsp:nvSpPr>
      <dsp:spPr>
        <a:xfrm rot="16200000">
          <a:off x="1829099" y="347736"/>
          <a:ext cx="1417417" cy="1504797"/>
        </a:xfrm>
        <a:prstGeom prst="circularArrow">
          <a:avLst>
            <a:gd name="adj1" fmla="val 4688"/>
            <a:gd name="adj2" fmla="val 299029"/>
            <a:gd name="adj3" fmla="val 2501514"/>
            <a:gd name="adj4" fmla="val 1589320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F433E-E8B6-485A-AF08-6B2E4953474A}">
      <dsp:nvSpPr>
        <dsp:cNvPr id="0" name=""/>
        <dsp:cNvSpPr/>
      </dsp:nvSpPr>
      <dsp:spPr>
        <a:xfrm rot="16200000">
          <a:off x="1177378" y="1438769"/>
          <a:ext cx="2174159" cy="186288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3ACDC-202C-454F-9850-7B9735AD22A5}">
      <dsp:nvSpPr>
        <dsp:cNvPr id="0" name=""/>
        <dsp:cNvSpPr/>
      </dsp:nvSpPr>
      <dsp:spPr>
        <a:xfrm rot="7386990">
          <a:off x="2470967" y="1187770"/>
          <a:ext cx="2458388" cy="21740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4825D-1390-40FB-A991-4A0DEB0C1FD1}">
      <dsp:nvSpPr>
        <dsp:cNvPr id="0" name=""/>
        <dsp:cNvSpPr/>
      </dsp:nvSpPr>
      <dsp:spPr>
        <a:xfrm>
          <a:off x="0" y="305079"/>
          <a:ext cx="66967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1221F4-5F11-4F72-8CD5-3289B45293F5}">
      <dsp:nvSpPr>
        <dsp:cNvPr id="0" name=""/>
        <dsp:cNvSpPr/>
      </dsp:nvSpPr>
      <dsp:spPr>
        <a:xfrm>
          <a:off x="334837" y="39399"/>
          <a:ext cx="4687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Руководитель</a:t>
          </a:r>
          <a:endParaRPr lang="ru-RU" sz="1800" kern="1200" dirty="0"/>
        </a:p>
      </dsp:txBody>
      <dsp:txXfrm>
        <a:off x="360776" y="65338"/>
        <a:ext cx="4635842" cy="479482"/>
      </dsp:txXfrm>
    </dsp:sp>
    <dsp:sp modelId="{9B4D2036-6542-433C-BB11-A03F757F01EE}">
      <dsp:nvSpPr>
        <dsp:cNvPr id="0" name=""/>
        <dsp:cNvSpPr/>
      </dsp:nvSpPr>
      <dsp:spPr>
        <a:xfrm>
          <a:off x="0" y="1121559"/>
          <a:ext cx="66967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9B2EF1-C6DD-482B-8A83-397A1D6D140C}">
      <dsp:nvSpPr>
        <dsp:cNvPr id="0" name=""/>
        <dsp:cNvSpPr/>
      </dsp:nvSpPr>
      <dsp:spPr>
        <a:xfrm>
          <a:off x="334837" y="855879"/>
          <a:ext cx="4687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Старшие воспитатели</a:t>
          </a:r>
          <a:endParaRPr lang="ru-RU" sz="1800" kern="1200" dirty="0"/>
        </a:p>
      </dsp:txBody>
      <dsp:txXfrm>
        <a:off x="360776" y="881818"/>
        <a:ext cx="4635842" cy="479482"/>
      </dsp:txXfrm>
    </dsp:sp>
    <dsp:sp modelId="{829FD287-BA0D-4F8F-AA11-F7C6F6A88BE1}">
      <dsp:nvSpPr>
        <dsp:cNvPr id="0" name=""/>
        <dsp:cNvSpPr/>
      </dsp:nvSpPr>
      <dsp:spPr>
        <a:xfrm>
          <a:off x="0" y="1938039"/>
          <a:ext cx="66967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B994D1-3065-4756-AAD2-5C3C1F6F837D}">
      <dsp:nvSpPr>
        <dsp:cNvPr id="0" name=""/>
        <dsp:cNvSpPr/>
      </dsp:nvSpPr>
      <dsp:spPr>
        <a:xfrm>
          <a:off x="334837" y="1672359"/>
          <a:ext cx="4687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Рабочая группа педагогов</a:t>
          </a:r>
          <a:endParaRPr lang="ru-RU" sz="1800" kern="1200" dirty="0"/>
        </a:p>
      </dsp:txBody>
      <dsp:txXfrm>
        <a:off x="360776" y="1698298"/>
        <a:ext cx="4635842" cy="479482"/>
      </dsp:txXfrm>
    </dsp:sp>
    <dsp:sp modelId="{845A45E0-7AD4-4B71-BB3C-F6CFD4525E45}">
      <dsp:nvSpPr>
        <dsp:cNvPr id="0" name=""/>
        <dsp:cNvSpPr/>
      </dsp:nvSpPr>
      <dsp:spPr>
        <a:xfrm>
          <a:off x="0" y="2754520"/>
          <a:ext cx="66967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78E8BF-D73A-4E88-B4A9-726760E544C0}">
      <dsp:nvSpPr>
        <dsp:cNvPr id="0" name=""/>
        <dsp:cNvSpPr/>
      </dsp:nvSpPr>
      <dsp:spPr>
        <a:xfrm>
          <a:off x="334837" y="2488840"/>
          <a:ext cx="4687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Педагогический коллектив</a:t>
          </a:r>
          <a:endParaRPr lang="ru-RU" sz="1800" kern="1200" dirty="0"/>
        </a:p>
      </dsp:txBody>
      <dsp:txXfrm>
        <a:off x="360776" y="2514779"/>
        <a:ext cx="4635842" cy="479482"/>
      </dsp:txXfrm>
    </dsp:sp>
    <dsp:sp modelId="{D832E8CD-9B7E-48B2-954A-0D2CBA044BA0}">
      <dsp:nvSpPr>
        <dsp:cNvPr id="0" name=""/>
        <dsp:cNvSpPr/>
      </dsp:nvSpPr>
      <dsp:spPr>
        <a:xfrm>
          <a:off x="0" y="3571000"/>
          <a:ext cx="66967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E59BB9-9369-4D23-8489-3E632B0AFF78}">
      <dsp:nvSpPr>
        <dsp:cNvPr id="0" name=""/>
        <dsp:cNvSpPr/>
      </dsp:nvSpPr>
      <dsp:spPr>
        <a:xfrm>
          <a:off x="334837" y="3305320"/>
          <a:ext cx="4687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Родители воспитанников</a:t>
          </a:r>
          <a:endParaRPr lang="ru-RU" sz="1800" kern="1200" dirty="0"/>
        </a:p>
      </dsp:txBody>
      <dsp:txXfrm>
        <a:off x="360776" y="3331259"/>
        <a:ext cx="4635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1C672-E16A-400F-A2A4-F19A47A1B44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D04EC-81F6-4DD5-B74A-D183818B3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3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D04EC-81F6-4DD5-B74A-D183818B3CF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80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D04EC-81F6-4DD5-B74A-D183818B3C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3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D04EC-81F6-4DD5-B74A-D183818B3CF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0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7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59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6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0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9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6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6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5622-E367-4BD3-9D51-F888D832F0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99A3-F44D-4F82-B76C-164F933258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0760" y="1916832"/>
            <a:ext cx="7898444" cy="437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ПРОЕКТ</a:t>
            </a:r>
            <a:r>
              <a:rPr lang="en-US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  <a:endParaRPr lang="ru-RU" alt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по развитию </a:t>
            </a: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личностного </a:t>
            </a:r>
            <a:r>
              <a:rPr lang="ru-RU" alt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потенциала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«ТЕРЕМ – АРТ» 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МДОУ «Детский сад № 57» 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г. </a:t>
            </a:r>
            <a:r>
              <a:rPr lang="ru-RU" altLang="ru-RU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Ярославль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2020 год</a:t>
            </a:r>
            <a:endParaRPr lang="ru-RU" alt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30098"/>
            <a:ext cx="7992888" cy="325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ЦЕЛИ ПРОЕКТА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b="1" u="sng" dirty="0" smtClean="0">
                <a:solidFill>
                  <a:srgbClr val="C00000"/>
                </a:solidFill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  <a:r>
              <a:rPr lang="ru-RU" alt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Ключевая цель: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Создать условия для развития личностного потенциала детей дошкольного возраста.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Глобальные цели: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Увеличить долю «творческой» среды внутри учреждения, за счет уменьшения доли «догматической» и «карьерной» сред.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Повысить показатели активности,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осознаваемости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когерентности, широты, эмоциональности образовательной среды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.</a:t>
            </a:r>
            <a:endParaRPr lang="ru-RU" altLang="ru-RU" sz="2000" b="1" u="sng" dirty="0" smtClean="0">
              <a:solidFill>
                <a:srgbClr val="C00000"/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552238"/>
            <a:ext cx="583264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ЗАДАЧИ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1844825"/>
            <a:ext cx="8784975" cy="508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Внедрить новые образовательные технологии, направленные на повышение личностной свободы всех участников образовательных отношений,  развитие активности, самостоятельности, поддержки инициативы воспитанников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Создать арт-пространства в ДОУ (создать предметно-пространственной среды, стимулирующую творческую активность и обеспечивающую возможность выбора воспитанником деятельности в соответствии со своими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потребностями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Обеспечить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социально-эмоциональное развитие воспитанников, в том числе посредством встраивания в образовательную программу комплекса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СЭР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Изменить образовательную Программу ДОУ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Повысить уровень корпоративной культуры организации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Расширить связи с социальными партнерами, реализовать совместные проекты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Повысить социальную активность учреждения через обмен опытом с учреждениями образования, публикации, организацию социально-значимых мероприятий в микрорайоне</a:t>
            </a:r>
          </a:p>
          <a:p>
            <a:pPr marL="28575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F69200"/>
              </a:buClr>
              <a:buSzPct val="100000"/>
              <a:buFontTx/>
              <a:buChar char="-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76264"/>
            <a:ext cx="7284756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ПЛАНИРУЕМЫЕ РЕЗУЛЬТАТЫ 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ПРОЕКТА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1. Создание </a:t>
            </a:r>
            <a:r>
              <a:rPr lang="ru-RU" altLang="ru-RU" sz="2000" b="1" dirty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среды с возможностью выбора условий всеми участниками образовательного процесса для реализации творческих и образовательных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потребностей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2. Повышение </a:t>
            </a:r>
            <a:r>
              <a:rPr lang="ru-RU" altLang="ru-RU" sz="2000" b="1" dirty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профессионального мастерства педагогов </a:t>
            </a:r>
            <a:endParaRPr lang="ru-RU" altLang="ru-RU" sz="2000" b="1" dirty="0" smtClean="0"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3. Отказ от устаревших подходов передачи знаний, видение образа ребенка, формирование активности всех участников образовательных отношений –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и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детей, и взрослых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4. Создание коллектива единомышленников среди педагогов и семей воспитанников, путем развития корпоративной культуры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556792"/>
            <a:ext cx="6924716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КЛЮЧЕВЫЕ ИДЕИ 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ПРОЕКТА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образовательной среды даст толчок развитию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личностного потенциала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всех участников образовательного процесса, в том числе будет стимулировать развитие творчества и других показателей образовательной среды, так как они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созависимы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38251"/>
            <a:ext cx="8208912" cy="372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МЕХАНИЗМЫ И СПОСОБЫ ДОСТИЖЕНИЯ 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РЕЗУЛЬТАТОВ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4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Создание рабочих групп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4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Изменение предметной среды ДОУ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4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Использование новых образовательных технологий, в том числе технологии развития эмоционального интеллекта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683568" y="1412776"/>
            <a:ext cx="7644796" cy="48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</a:rPr>
              <a:t>РЕСУРСЫ, РЕСУРСНОЕ ОБЕСПЕЧЕНИЕ 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</a:rPr>
              <a:t>ПРОЕКТА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2000" b="1" dirty="0" smtClean="0">
              <a:solidFill>
                <a:schemeClr val="tx1"/>
              </a:solidFill>
              <a:latin typeface="+mn-lt"/>
              <a:ea typeface="Fedra Sans Pro Light" pitchFamily="34" charset="0"/>
              <a:cs typeface="Fedra Sans Pro Light" pitchFamily="34" charset="0"/>
            </a:endParaRP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chemeClr val="tx1"/>
                </a:solidFill>
                <a:latin typeface="+mn-lt"/>
                <a:ea typeface="Fedra Sans Pro Light" pitchFamily="34" charset="0"/>
                <a:cs typeface="Fedra Sans Pro Light" pitchFamily="34" charset="0"/>
              </a:rPr>
              <a:t>-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</a:rPr>
              <a:t>Профессиональные кадры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</a:rPr>
              <a:t>- Материально-технические ресурсы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</a:rPr>
              <a:t>- Программно-методическое обеспечение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Бюджетные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внебюджетные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Помощь модераторов и организаторов проекта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Взаимодействие в «сетевом сообществе»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Сайт ДОУ</a:t>
            </a:r>
          </a:p>
          <a:p>
            <a:pPr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sz="16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9542" y="1580314"/>
            <a:ext cx="785484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УПРАВЛЕНЧЕСКОЕ СОПРОВОЖДЕНИЕ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65629"/>
            <a:ext cx="7776864" cy="140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endParaRPr lang="ru-RU" sz="1600" b="1" dirty="0"/>
          </a:p>
          <a:p>
            <a:endParaRPr lang="ru-RU" sz="1600" b="1" dirty="0" smtClean="0"/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3200" b="1" dirty="0">
              <a:solidFill>
                <a:srgbClr val="00B050"/>
              </a:solidFill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81629"/>
              </p:ext>
            </p:extLst>
          </p:nvPr>
        </p:nvGraphicFramePr>
        <p:xfrm>
          <a:off x="689542" y="2254083"/>
          <a:ext cx="7920880" cy="3682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3681753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1480198993"/>
                    </a:ext>
                  </a:extLst>
                </a:gridCol>
              </a:tblGrid>
              <a:tr h="14973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16164"/>
                  </a:ext>
                </a:extLst>
              </a:tr>
              <a:tr h="751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Осуществляет контроль и координацию действий по реализации проекта внутри организации.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96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Осуществляет курирование педагогов и оценивает эффективность реализации проектов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5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совет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новым методам, технологиям и формам работы, повышение профессионализма педагогического коллектива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5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мониторинга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группа педагогов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методического арсенала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66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1115616" y="2348880"/>
            <a:ext cx="73567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69893"/>
            <a:ext cx="75007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КОНТУРЫ «ДОРОЖНОЙ КАРТЫ» ПРОЕКТА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6134"/>
              </p:ext>
            </p:extLst>
          </p:nvPr>
        </p:nvGraphicFramePr>
        <p:xfrm>
          <a:off x="404831" y="1448783"/>
          <a:ext cx="8208912" cy="54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404120265"/>
                    </a:ext>
                  </a:extLst>
                </a:gridCol>
              </a:tblGrid>
              <a:tr h="30472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в управлении 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00914"/>
                  </a:ext>
                </a:extLst>
              </a:tr>
              <a:tr h="2353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творческих групп для разработки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подпроектов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«Арт среда» «Корпоративная культура»</a:t>
                      </a:r>
                      <a:endParaRPr lang="ru-RU" sz="14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634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82240"/>
              </p:ext>
            </p:extLst>
          </p:nvPr>
        </p:nvGraphicFramePr>
        <p:xfrm>
          <a:off x="404832" y="1971957"/>
          <a:ext cx="8208912" cy="1989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1842925191"/>
                    </a:ext>
                  </a:extLst>
                </a:gridCol>
              </a:tblGrid>
              <a:tr h="2879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20202 год                                 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в организационной подсистеме 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78405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Работа творческих групп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4009437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Повышение уровня квалификации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 состава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157327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Вступление в ассоциацию по успешной социализации (Н.П. Гришаевой)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396278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Участие в мероприятиях по обмену опытом участников проекта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79645517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Создание символики ДОУ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9830039"/>
                  </a:ext>
                </a:extLst>
              </a:tr>
              <a:tr h="216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Организация  мероприятий с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родителями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«Гость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группы».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9715643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Развитие страницы организации в социальных сетях «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ВКонтакте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217029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76667"/>
              </p:ext>
            </p:extLst>
          </p:nvPr>
        </p:nvGraphicFramePr>
        <p:xfrm>
          <a:off x="404831" y="3914972"/>
          <a:ext cx="8208912" cy="751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3614168847"/>
                    </a:ext>
                  </a:extLst>
                </a:gridCol>
              </a:tblGrid>
              <a:tr h="3120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                                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в предметно-пространственной среде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87402"/>
                  </a:ext>
                </a:extLst>
              </a:tr>
              <a:tr h="219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Изготовление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арт-стены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 холле детского сада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4015417"/>
                  </a:ext>
                </a:extLst>
              </a:tr>
              <a:tr h="219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Начало реализации проекта  «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Арт-пространство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017963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8748"/>
              </p:ext>
            </p:extLst>
          </p:nvPr>
        </p:nvGraphicFramePr>
        <p:xfrm>
          <a:off x="397702" y="4666671"/>
          <a:ext cx="8223170" cy="116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3170">
                  <a:extLst>
                    <a:ext uri="{9D8B030D-6E8A-4147-A177-3AD203B41FA5}">
                      <a16:colId xmlns:a16="http://schemas.microsoft.com/office/drawing/2014/main" val="186336310"/>
                    </a:ext>
                  </a:extLst>
                </a:gridCol>
              </a:tblGrid>
              <a:tr h="255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год                                     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Изменения в образовательной подсистеме ОО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15558"/>
                  </a:ext>
                </a:extLst>
              </a:tr>
              <a:tr h="372019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технологии «Клубный час» и вовлечение родителей в данную деятельность,  реализация технологии «Утренний круг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Рефлексивный круг»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1882945"/>
                  </a:ext>
                </a:extLst>
              </a:tr>
              <a:tr h="21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Включение в ООП блока по развитию эмоционального интеллекта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8532081"/>
                  </a:ext>
                </a:extLst>
              </a:tr>
              <a:tr h="21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Внедрение в практику «Игровых выходных»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3316418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303952"/>
              </p:ext>
            </p:extLst>
          </p:nvPr>
        </p:nvGraphicFramePr>
        <p:xfrm>
          <a:off x="386342" y="5824162"/>
          <a:ext cx="8227401" cy="81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7401">
                  <a:extLst>
                    <a:ext uri="{9D8B030D-6E8A-4147-A177-3AD203B41FA5}">
                      <a16:colId xmlns:a16="http://schemas.microsoft.com/office/drawing/2014/main" val="664692484"/>
                    </a:ext>
                  </a:extLst>
                </a:gridCol>
              </a:tblGrid>
              <a:tr h="29117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год                       Изменение в ресурсном обеспечении ОО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401206"/>
                  </a:ext>
                </a:extLst>
              </a:tr>
              <a:tr h="255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Консолидация бюджетных средств на реализацию проекта «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Артпространоство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3992383"/>
                  </a:ext>
                </a:extLst>
              </a:tr>
              <a:tr h="255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Изучение  вопроса возможности участия в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грантовых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конкурсах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7385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1115616" y="2348880"/>
            <a:ext cx="73567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2067" y="1169893"/>
            <a:ext cx="75007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КОНТУРЫ «ДОРОЖНОЙ КАРТЫ»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00002"/>
              </p:ext>
            </p:extLst>
          </p:nvPr>
        </p:nvGraphicFramePr>
        <p:xfrm>
          <a:off x="395536" y="1437012"/>
          <a:ext cx="8208912" cy="990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494788125"/>
                    </a:ext>
                  </a:extLst>
                </a:gridCol>
              </a:tblGrid>
              <a:tr h="3165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год                                                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в управлении ОО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327486"/>
                  </a:ext>
                </a:extLst>
              </a:tr>
              <a:tr h="247438"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игровой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4014"/>
                  </a:ext>
                </a:extLst>
              </a:tr>
              <a:tr h="402878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творческих групп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подпроекта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«Территория»,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«Качество образования»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253485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4305"/>
              </p:ext>
            </p:extLst>
          </p:nvPr>
        </p:nvGraphicFramePr>
        <p:xfrm>
          <a:off x="395536" y="2456151"/>
          <a:ext cx="820891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1">
                  <a:extLst>
                    <a:ext uri="{9D8B030D-6E8A-4147-A177-3AD203B41FA5}">
                      <a16:colId xmlns:a16="http://schemas.microsoft.com/office/drawing/2014/main" val="782590534"/>
                    </a:ext>
                  </a:extLst>
                </a:gridCol>
              </a:tblGrid>
              <a:tr h="28624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                                       Изменения в ресурсном обеспечении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385355"/>
                  </a:ext>
                </a:extLst>
              </a:tr>
              <a:tr h="28624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грантовых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конкурсах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2292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6532"/>
              </p:ext>
            </p:extLst>
          </p:nvPr>
        </p:nvGraphicFramePr>
        <p:xfrm>
          <a:off x="395537" y="3082476"/>
          <a:ext cx="8208910" cy="132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0">
                  <a:extLst>
                    <a:ext uri="{9D8B030D-6E8A-4147-A177-3AD203B41FA5}">
                      <a16:colId xmlns:a16="http://schemas.microsoft.com/office/drawing/2014/main" val="634784929"/>
                    </a:ext>
                  </a:extLst>
                </a:gridCol>
              </a:tblGrid>
              <a:tr h="313409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                                 Изменение в образовательной подсистеме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6352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Внедрение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Reggio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4668905"/>
                  </a:ext>
                </a:extLst>
              </a:tr>
              <a:tr h="398883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новых технологий, направленных на социально- личностное развитие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Детский совет, Дети волонтеры,  «Дерево детских мыслей)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148050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Изучение других альтернативных программ дошкольного образования.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912939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01747"/>
              </p:ext>
            </p:extLst>
          </p:nvPr>
        </p:nvGraphicFramePr>
        <p:xfrm>
          <a:off x="395536" y="4432740"/>
          <a:ext cx="8208909" cy="106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09">
                  <a:extLst>
                    <a:ext uri="{9D8B030D-6E8A-4147-A177-3AD203B41FA5}">
                      <a16:colId xmlns:a16="http://schemas.microsoft.com/office/drawing/2014/main" val="1556090785"/>
                    </a:ext>
                  </a:extLst>
                </a:gridCol>
              </a:tblGrid>
              <a:tr h="25504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2021 год                             Изменение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организационной подсистеме 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29421468"/>
                  </a:ext>
                </a:extLst>
              </a:tr>
              <a:tr h="255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Работа творческих групп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9893208"/>
                  </a:ext>
                </a:extLst>
              </a:tr>
              <a:tr h="299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Организация детских мероприятий на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городской игровой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площадке, расположенной рядом с ДОУ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68084317"/>
                  </a:ext>
                </a:extLst>
              </a:tr>
              <a:tr h="255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Создание театральной  студии в системе «Дети- педагоги- родители»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4620917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35166"/>
              </p:ext>
            </p:extLst>
          </p:nvPr>
        </p:nvGraphicFramePr>
        <p:xfrm>
          <a:off x="395536" y="5497439"/>
          <a:ext cx="8208909" cy="86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09">
                  <a:extLst>
                    <a:ext uri="{9D8B030D-6E8A-4147-A177-3AD203B41FA5}">
                      <a16:colId xmlns:a16="http://schemas.microsoft.com/office/drawing/2014/main" val="379256808"/>
                    </a:ext>
                  </a:extLst>
                </a:gridCol>
              </a:tblGrid>
              <a:tr h="27991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                              Изменения в предметно-пространственной среде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625055"/>
                  </a:ext>
                </a:extLst>
              </a:tr>
              <a:tr h="279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Создание арт-объектов на территории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9151722"/>
                  </a:ext>
                </a:extLst>
              </a:tr>
              <a:tr h="279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подпроекта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«Территория»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0580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2067" y="1169893"/>
            <a:ext cx="75007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КОНТУРЫ «ДОРОЖНОЙ КАРТЫ»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24325"/>
              </p:ext>
            </p:extLst>
          </p:nvPr>
        </p:nvGraphicFramePr>
        <p:xfrm>
          <a:off x="467544" y="1495818"/>
          <a:ext cx="8119319" cy="114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319">
                  <a:extLst>
                    <a:ext uri="{9D8B030D-6E8A-4147-A177-3AD203B41FA5}">
                      <a16:colId xmlns:a16="http://schemas.microsoft.com/office/drawing/2014/main" val="625381807"/>
                    </a:ext>
                  </a:extLst>
                </a:gridCol>
              </a:tblGrid>
              <a:tr h="285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2022 год                                                   Изменение 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управлении ОО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7671270"/>
                  </a:ext>
                </a:extLst>
              </a:tr>
              <a:tr h="285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Отладка системы внутреннего мониторинга качества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546931"/>
                  </a:ext>
                </a:extLst>
              </a:tr>
              <a:tr h="285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Анализ результатов работы по проекту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4914985"/>
                  </a:ext>
                </a:extLst>
              </a:tr>
              <a:tr h="285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Разработка программы развития на новый период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567538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30957"/>
              </p:ext>
            </p:extLst>
          </p:nvPr>
        </p:nvGraphicFramePr>
        <p:xfrm>
          <a:off x="467544" y="2636914"/>
          <a:ext cx="8119319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319">
                  <a:extLst>
                    <a:ext uri="{9D8B030D-6E8A-4147-A177-3AD203B41FA5}">
                      <a16:colId xmlns:a16="http://schemas.microsoft.com/office/drawing/2014/main" val="1723753315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год                                               Изменение в ресурсном обеспечении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11360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грантовых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конкурсах с учетом опыта предыдущего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07319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14824"/>
              </p:ext>
            </p:extLst>
          </p:nvPr>
        </p:nvGraphicFramePr>
        <p:xfrm>
          <a:off x="467544" y="3221751"/>
          <a:ext cx="8119319" cy="92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319">
                  <a:extLst>
                    <a:ext uri="{9D8B030D-6E8A-4147-A177-3AD203B41FA5}">
                      <a16:colId xmlns:a16="http://schemas.microsoft.com/office/drawing/2014/main" val="1302149045"/>
                    </a:ext>
                  </a:extLst>
                </a:gridCol>
              </a:tblGrid>
              <a:tr h="30911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                                       Изменение в образовательной системе 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249127"/>
                  </a:ext>
                </a:extLst>
              </a:tr>
              <a:tr h="30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Составление программы «Виртуальный музей»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9377234"/>
                  </a:ext>
                </a:extLst>
              </a:tr>
              <a:tr h="30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Изменения основной образовательной программы ДО детского сада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№ 57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61925219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94439"/>
              </p:ext>
            </p:extLst>
          </p:nvPr>
        </p:nvGraphicFramePr>
        <p:xfrm>
          <a:off x="467544" y="4149081"/>
          <a:ext cx="8119319" cy="74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319">
                  <a:extLst>
                    <a:ext uri="{9D8B030D-6E8A-4147-A177-3AD203B41FA5}">
                      <a16:colId xmlns:a16="http://schemas.microsoft.com/office/drawing/2014/main" val="1663965441"/>
                    </a:ext>
                  </a:extLst>
                </a:gridCol>
              </a:tblGrid>
              <a:tr h="371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                                                 Изменение 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организационной подсистеме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2911325"/>
                  </a:ext>
                </a:extLst>
              </a:tr>
              <a:tr h="37196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совместного проекта с социальными партнерами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107179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402205"/>
              </p:ext>
            </p:extLst>
          </p:nvPr>
        </p:nvGraphicFramePr>
        <p:xfrm>
          <a:off x="467545" y="4893013"/>
          <a:ext cx="8119318" cy="134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318">
                  <a:extLst>
                    <a:ext uri="{9D8B030D-6E8A-4147-A177-3AD203B41FA5}">
                      <a16:colId xmlns:a16="http://schemas.microsoft.com/office/drawing/2014/main" val="3520986882"/>
                    </a:ext>
                  </a:extLst>
                </a:gridCol>
              </a:tblGrid>
              <a:tr h="33607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год Изменение в предметно-пространственной среде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33549"/>
                  </a:ext>
                </a:extLst>
              </a:tr>
              <a:tr h="336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Создание комнаты «Творческая мастерская»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30340062"/>
                  </a:ext>
                </a:extLst>
              </a:tr>
              <a:tr h="336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Изготовление арт стен во всех возрастных группах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6809928"/>
                  </a:ext>
                </a:extLst>
              </a:tr>
              <a:tr h="336075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«Территория»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008220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3" y="1340768"/>
            <a:ext cx="8136905" cy="4460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МЕСТО </a:t>
            </a:r>
            <a:r>
              <a:rPr lang="ru-RU" alt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ПРОЕКТА В ПОВЕСТКЕ </a:t>
            </a:r>
            <a:r>
              <a:rPr lang="ru-RU" alt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ДНЯ </a:t>
            </a:r>
            <a:r>
              <a:rPr lang="ru-RU" alt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ОО, В ЕЁ </a:t>
            </a:r>
            <a:r>
              <a:rPr lang="ru-RU" alt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РАЗВИТИИ </a:t>
            </a:r>
            <a:endParaRPr lang="ru-RU" altLang="ru-RU" sz="2800" b="1" dirty="0" smtClean="0"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algn="just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8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 </a:t>
            </a:r>
            <a:r>
              <a:rPr lang="ru-RU" altLang="ru-RU" sz="2800" b="1" dirty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2018 </a:t>
            </a:r>
            <a:r>
              <a:rPr lang="ru-RU" altLang="ru-RU" sz="28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года</a:t>
            </a:r>
            <a:r>
              <a:rPr lang="ru-RU" altLang="ru-RU" sz="2800" b="1" dirty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ДОУ р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еализует проект «Развитие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индивидуальности ребенка через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образовательную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технологию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Клубный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час»»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который затрагивает  вопросы развития индивидуальности и сферы </a:t>
            </a:r>
            <a:r>
              <a:rPr lang="ru-RU" altLang="ru-RU" sz="2800" b="1" dirty="0" err="1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саморегуляции</a:t>
            </a:r>
            <a:r>
              <a:rPr lang="ru-RU" altLang="ru-RU" sz="28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у ребенка. Проблема развития личностного потенциала является актуальной для нашего ДОУ.</a:t>
            </a:r>
          </a:p>
        </p:txBody>
      </p:sp>
    </p:spTree>
    <p:extLst>
      <p:ext uri="{BB962C8B-B14F-4D97-AF65-F5344CB8AC3E}">
        <p14:creationId xmlns:p14="http://schemas.microsoft.com/office/powerpoint/2010/main" val="35044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Fedra Sans Pro"/>
            </a:endParaRPr>
          </a:p>
          <a:p>
            <a:pPr algn="ctr">
              <a:lnSpc>
                <a:spcPts val="3200"/>
              </a:lnSpc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Fedra Sans Pro"/>
              </a:rPr>
              <a:t>СПАСИБО</a:t>
            </a:r>
          </a:p>
          <a:p>
            <a:pPr algn="ctr">
              <a:lnSpc>
                <a:spcPts val="3200"/>
              </a:lnSpc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Fedra Sans Pro"/>
              </a:rPr>
              <a:t> </a:t>
            </a:r>
          </a:p>
          <a:p>
            <a:pPr algn="ctr">
              <a:lnSpc>
                <a:spcPts val="3200"/>
              </a:lnSpc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Fedra Sans Pro"/>
              </a:rPr>
              <a:t>ЗА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Fedra Sans Pro"/>
              </a:rPr>
              <a:t>ВНИМАНИЕ!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Fedra Sans Pro"/>
              </a:rPr>
              <a:t> </a:t>
            </a:r>
          </a:p>
          <a:p>
            <a:pPr algn="ctr">
              <a:lnSpc>
                <a:spcPts val="3200"/>
              </a:lnSpc>
            </a:pPr>
            <a:endParaRPr lang="ru-RU" sz="4000" dirty="0">
              <a:solidFill>
                <a:srgbClr val="C00000"/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Fedra Sans Pro"/>
            </a:endParaRPr>
          </a:p>
          <a:p>
            <a:pPr algn="ctr">
              <a:lnSpc>
                <a:spcPts val="3200"/>
              </a:lnSpc>
            </a:pPr>
            <a:endParaRPr lang="ru-RU" altLang="ru-RU" sz="3000" b="1" dirty="0">
              <a:solidFill>
                <a:srgbClr val="C00000"/>
              </a:solidFill>
              <a:latin typeface="Times New Roman" pitchFamily="18" charset="0"/>
              <a:ea typeface="Fedra Sans Pro Book" pitchFamily="34" charset="0"/>
              <a:cs typeface="Times New Roman" pitchFamily="18" charset="0"/>
              <a:sym typeface="Fedra Sans Pro Light" pitchFamily="34" charset="0"/>
            </a:endParaRPr>
          </a:p>
          <a:p>
            <a:pPr algn="ctr">
              <a:lnSpc>
                <a:spcPts val="3200"/>
              </a:lnSpc>
            </a:pPr>
            <a:endParaRPr lang="ru-RU" sz="4000" dirty="0" smtClean="0">
              <a:solidFill>
                <a:srgbClr val="F69200"/>
              </a:solidFill>
              <a:latin typeface="Fedra Sans Pro Light" pitchFamily="34" charset="0"/>
              <a:ea typeface="Fedra Sans Pro Light" pitchFamily="34" charset="0"/>
              <a:cs typeface="Fedra Sans Pro Light" pitchFamily="34" charset="0"/>
              <a:sym typeface="Fedra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8993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1475656" y="221533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57613" y="2625704"/>
            <a:ext cx="18473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3600" b="1" dirty="0">
              <a:solidFill>
                <a:srgbClr val="00B050"/>
              </a:solidFill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5"/>
            <a:ext cx="8508892" cy="540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КРАТКАЯ </a:t>
            </a:r>
            <a:r>
              <a:rPr lang="ru-RU" alt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СПРАВКА О ДОУ: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Функционирует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с 1988 года 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Численность -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158 воспитанников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600" b="1" dirty="0">
              <a:latin typeface="Times New Roman" pitchFamily="18" charset="0"/>
              <a:cs typeface="Times New Roman" pitchFamily="18" charset="0"/>
              <a:sym typeface="Calibri" pitchFamily="34" charset="0"/>
            </a:endParaRP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Педагогический состав -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17 педагогов:</a:t>
            </a:r>
          </a:p>
          <a:p>
            <a:pPr lvl="0" defTabSz="457200" eaLnBrk="0" fontAlgn="base" hangingPunct="0"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         </a:t>
            </a:r>
            <a:r>
              <a:rPr lang="ru-RU" altLang="ru-RU" sz="1600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Высшее педагогическое образование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– 16 (94%) </a:t>
            </a:r>
          </a:p>
          <a:p>
            <a:pPr lvl="0" defTabSz="457200" eaLnBrk="0" fontAlgn="base" hangingPunct="0"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         </a:t>
            </a:r>
            <a:r>
              <a:rPr lang="ru-RU" altLang="ru-RU" sz="1600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Высшая квалификационная категория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– 8 (47 %) </a:t>
            </a:r>
          </a:p>
          <a:p>
            <a:pPr lvl="0" defTabSz="457200" eaLnBrk="0" fontAlgn="base" hangingPunct="0"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         </a:t>
            </a:r>
            <a:r>
              <a:rPr lang="ru-RU" altLang="ru-RU" sz="1600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Первая квалификационная категория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– 5 (29 %)</a:t>
            </a:r>
            <a:endParaRPr lang="ru-RU" altLang="ru-RU" sz="1600" b="1" dirty="0" smtClean="0">
              <a:solidFill>
                <a:srgbClr val="C00000"/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Программа ДОУ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на основе программы «От рождения до школы»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(под ред. Н.Е.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Дополнительное образование –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6 программ</a:t>
            </a:r>
          </a:p>
          <a:p>
            <a:pPr marL="285750" indent="-285750"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Статус МИП 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индивидуальности ребенка через образовательную технологию «Клубный час»</a:t>
            </a:r>
            <a:endParaRPr lang="ru-RU" altLang="ru-RU" sz="1600" b="1" dirty="0">
              <a:solidFill>
                <a:srgbClr val="C00000"/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работе «Школы проектирования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Партнерство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Сетевом проекте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Проектирование образовательной ситуации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индивидуальном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групповом, институциональном уровне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условиях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сетевого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взаимодействия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Достижения:</a:t>
            </a:r>
            <a:r>
              <a:rPr lang="ru-RU" altLang="ru-RU" sz="16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                                                                                                                                    Приз зрительских симпатий в региональном конкурсе «Детский сад года» (2018 г.)      Лауреат в муниципальном этапе конкурса «Воспитатель года России» (2019 г.)</a:t>
            </a:r>
            <a:endParaRPr lang="ru-RU" altLang="ru-RU" sz="1600" b="1" dirty="0"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92088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ВАЖНЕЙШИЕ ВЫВОДЫ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ИЗ АНАЛИЗА</a:t>
            </a:r>
            <a:endParaRPr lang="ru-RU" altLang="ru-RU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327" y="2132856"/>
            <a:ext cx="2311465" cy="4150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Проведя анализ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 и ее среды, мы сделали такие главные выводы: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Преобладает догматическая среда, 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Не высокий процент творческой среды,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Низкая активность среды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8460"/>
            <a:ext cx="6245230" cy="4458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1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92088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ВАЖНЕЙШИЕ ВЫВОДЫ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ИЗ АНАЛИЗА</a:t>
            </a:r>
            <a:endParaRPr lang="ru-RU" altLang="ru-RU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pic>
        <p:nvPicPr>
          <p:cNvPr id="6" name="Picture 2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76298"/>
            <a:ext cx="7191258" cy="4981701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0537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92088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ВАЖНЕЙШИЕ ВЫВОДЫ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Pro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 </a:t>
            </a:r>
            <a:r>
              <a:rPr lang="ru-RU" alt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ИЗ АНАЛИЗА</a:t>
            </a:r>
            <a:endParaRPr lang="ru-RU" altLang="ru-RU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14" y="1876299"/>
            <a:ext cx="7471458" cy="4981701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84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9" name="Shape 207"/>
          <p:cNvSpPr>
            <a:spLocks noChangeArrowheads="1"/>
          </p:cNvSpPr>
          <p:nvPr/>
        </p:nvSpPr>
        <p:spPr bwMode="auto">
          <a:xfrm>
            <a:off x="1669966" y="5296952"/>
            <a:ext cx="70784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r"/>
            <a:endParaRPr lang="ru-RU" altLang="ru-RU" sz="2000" dirty="0">
              <a:solidFill>
                <a:prstClr val="black"/>
              </a:solidFill>
              <a:latin typeface="Calibri"/>
              <a:ea typeface="Fedra Sans Pro Book" pitchFamily="34" charset="0"/>
              <a:cs typeface="Fedra Sans Pro Light" pitchFamily="34" charset="0"/>
              <a:sym typeface="Fedra Sans Pro Ligh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8"/>
            <a:ext cx="7920880" cy="6397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КЛЮЧЕВЫЕ ПРОБЛЕМЫ ПРОЕКТА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Благодаря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методике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Ясвина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 В.А. выявлен тип образовательной среды,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который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не соответствует специфике дошкольного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Calibri" panose="020F0502020204030204" pitchFamily="34" charset="0"/>
              </a:rPr>
              <a:t>образования</a:t>
            </a:r>
            <a:endParaRPr lang="ru-RU" altLang="ru-RU" sz="2400" b="1" dirty="0">
              <a:solidFill>
                <a:srgbClr val="C00000"/>
              </a:solidFill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Невысокая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активность воспитанников в образовательной среде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Ориентация 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на традиционные, фронтальные методы обучения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- Низкая включенность родителей в образовательную деятельность                                                                                                                 - Недостаточно развиты: активность, когерентность, </a:t>
            </a:r>
            <a:r>
              <a:rPr lang="ru-RU" altLang="ru-RU" sz="2000" b="1" dirty="0" err="1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осознавемость</a:t>
            </a: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,  эмоциональность образовательной среды</a:t>
            </a:r>
            <a:endParaRPr lang="ru-RU" altLang="ru-RU" sz="2000" b="1" dirty="0"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99992" y="3501008"/>
            <a:ext cx="490606" cy="682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971600" y="2060445"/>
            <a:ext cx="7356764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>
              <a:lnSpc>
                <a:spcPts val="3200"/>
              </a:lnSpc>
            </a:pPr>
            <a:r>
              <a:rPr lang="ru-RU" altLang="ru-RU" sz="3000" b="1" dirty="0">
                <a:solidFill>
                  <a:srgbClr val="C00000"/>
                </a:solidFill>
                <a:latin typeface="Fedra Sans Pro Book" pitchFamily="34" charset="0"/>
                <a:ea typeface="Fedra Sans Pro Book" pitchFamily="34" charset="0"/>
                <a:cs typeface="Fedra Sans Pro Light" pitchFamily="34" charset="0"/>
                <a:sym typeface="Fedra Sans Pro Light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9492" y="1196752"/>
            <a:ext cx="8052948" cy="289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ЦЕЛЕВЫЕ ГРУППЫ ПРОЕКТА, ЕГО </a:t>
            </a:r>
            <a:r>
              <a:rPr lang="ru-RU" alt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  <a:sym typeface="Calibri" pitchFamily="34" charset="0"/>
              </a:rPr>
              <a:t>БЛАГОПОЛУЧАТЕЛИ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Воспитанники, педагоги, родители </a:t>
            </a:r>
          </a:p>
          <a:p>
            <a:pPr lvl="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       МДОУ «Детский сад № 57»</a:t>
            </a:r>
          </a:p>
          <a:p>
            <a:pPr marL="285750" lvl="0" indent="-28575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endParaRPr lang="ru-RU" altLang="ru-RU" sz="2000" b="1" dirty="0" smtClean="0">
              <a:solidFill>
                <a:srgbClr val="C00000"/>
              </a:solidFill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Times New Roman" pitchFamily="18" charset="0"/>
              <a:ea typeface="Fedra Sans Pro Light" pitchFamily="34" charset="0"/>
              <a:cs typeface="Times New Roman" pitchFamily="18" charset="0"/>
              <a:sym typeface="Calibri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6205206"/>
              </p:ext>
            </p:extLst>
          </p:nvPr>
        </p:nvGraphicFramePr>
        <p:xfrm>
          <a:off x="3923928" y="2629912"/>
          <a:ext cx="4896544" cy="3642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2492896"/>
            <a:ext cx="4600128" cy="462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2000" b="1" dirty="0" smtClean="0">
              <a:solidFill>
                <a:srgbClr val="C00000"/>
              </a:solidFill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Разностороннее развитие личности ребенка, развитие эмоционального интеллекта 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Расширение возможностей для удовлетворения потребностей детей и их родителей, а также педагогов в творческом самовыражении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Повышение личностного потенциала участников образовательного процесса</a:t>
            </a:r>
          </a:p>
          <a:p>
            <a:pPr marL="285750" lvl="0" indent="-285750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  <a:buFontTx/>
              <a:buChar char="-"/>
            </a:pPr>
            <a:r>
              <a:rPr lang="ru-RU" altLang="ru-RU" sz="2000" b="1" dirty="0" smtClean="0">
                <a:latin typeface="Times New Roman" pitchFamily="18" charset="0"/>
                <a:ea typeface="Fedra Sans Pro Light" pitchFamily="34" charset="0"/>
                <a:cs typeface="Times New Roman" pitchFamily="18" charset="0"/>
                <a:sym typeface="Calibri" pitchFamily="34" charset="0"/>
              </a:rPr>
              <a:t>Повышение имиджа ДОУ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 smtClean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latin typeface="Segoe UI Light" pitchFamily="34" charset="0"/>
              <a:ea typeface="Fedra Sans Pro Light" pitchFamily="34" charset="0"/>
              <a:cs typeface="Fedra Sans Pro Light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7"/>
          <p:cNvSpPr>
            <a:spLocks noChangeArrowheads="1"/>
          </p:cNvSpPr>
          <p:nvPr/>
        </p:nvSpPr>
        <p:spPr bwMode="auto">
          <a:xfrm>
            <a:off x="885600" y="1556792"/>
            <a:ext cx="7356764" cy="79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r>
              <a:rPr lang="ru-RU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</a:rPr>
              <a:t>ИСПОЛНИТЕЛИ 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Fedra Sans Pro Light" pitchFamily="34" charset="0"/>
                <a:cs typeface="Fedra Sans Pro Light" pitchFamily="34" charset="0"/>
              </a:rPr>
              <a:t>ПРОЕКТА</a:t>
            </a:r>
          </a:p>
          <a:p>
            <a:pPr lvl="0" algn="ctr" defTabSz="4572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69200"/>
              </a:buClr>
              <a:buSzPct val="100000"/>
            </a:pPr>
            <a:endParaRPr lang="ru-RU" altLang="ru-RU" sz="1600" b="1" dirty="0">
              <a:solidFill>
                <a:schemeClr val="tx1"/>
              </a:solidFill>
              <a:latin typeface="Segoe UI Light" pitchFamily="34" charset="0"/>
              <a:ea typeface="Fedra Sans Pro Light" pitchFamily="34" charset="0"/>
              <a:cs typeface="Fedra Sans Pro Light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9778600"/>
              </p:ext>
            </p:extLst>
          </p:nvPr>
        </p:nvGraphicFramePr>
        <p:xfrm>
          <a:off x="1331640" y="2132856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1181</Words>
  <Application>Microsoft Office PowerPoint</Application>
  <PresentationFormat>Экран (4:3)</PresentationFormat>
  <Paragraphs>187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Fedra Sans Pro</vt:lpstr>
      <vt:lpstr>Fedra Sans Pro Book</vt:lpstr>
      <vt:lpstr>Fedra Sans Pro Light</vt:lpstr>
      <vt:lpstr>Segoe UI Light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Львовна Измайлова</dc:creator>
  <cp:lastModifiedBy>User</cp:lastModifiedBy>
  <cp:revision>112</cp:revision>
  <dcterms:created xsi:type="dcterms:W3CDTF">2019-11-11T06:42:03Z</dcterms:created>
  <dcterms:modified xsi:type="dcterms:W3CDTF">2020-03-06T15:53:31Z</dcterms:modified>
</cp:coreProperties>
</file>