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86" r:id="rId4"/>
    <p:sldId id="264" r:id="rId5"/>
    <p:sldId id="267" r:id="rId6"/>
    <p:sldId id="266" r:id="rId7"/>
    <p:sldId id="269" r:id="rId8"/>
    <p:sldId id="282" r:id="rId9"/>
    <p:sldId id="271" r:id="rId10"/>
    <p:sldId id="274" r:id="rId11"/>
    <p:sldId id="276" r:id="rId12"/>
    <p:sldId id="268" r:id="rId13"/>
    <p:sldId id="284" r:id="rId14"/>
    <p:sldId id="278" r:id="rId15"/>
    <p:sldId id="279" r:id="rId16"/>
    <p:sldId id="285" r:id="rId17"/>
    <p:sldId id="280" r:id="rId18"/>
    <p:sldId id="281" r:id="rId1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35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848600" cy="251460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Детский сад и семья: </a:t>
            </a:r>
            <a:b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опыт 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сотрудничества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перспективы развития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1267968"/>
          </a:xfrm>
        </p:spPr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pPr algn="ctr"/>
            <a:r>
              <a:rPr lang="ru-RU" sz="7300" b="1" dirty="0" smtClean="0">
                <a:latin typeface="Times New Roman" pitchFamily="18" charset="0"/>
                <a:cs typeface="Times New Roman" pitchFamily="18" charset="0"/>
              </a:rPr>
              <a:t>МДОУ «Детский сад № 57»</a:t>
            </a:r>
          </a:p>
          <a:p>
            <a:pPr algn="ctr"/>
            <a:r>
              <a:rPr lang="ru-RU" sz="7300" b="1" dirty="0" smtClean="0">
                <a:latin typeface="Times New Roman" pitchFamily="18" charset="0"/>
                <a:cs typeface="Times New Roman" pitchFamily="18" charset="0"/>
              </a:rPr>
              <a:t>г. Ярославль</a:t>
            </a:r>
            <a:endParaRPr lang="ru-RU" sz="7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3400"/>
            <a:ext cx="8183880" cy="5181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нетрадиционные  методы  активизации родителей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«Коллективная запись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даёт возможность родителям независимо друг от друга, определить наиболее важную для них информацию и осуществить групповое обсуждение. 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«Цветик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даёт возможность родителям поразмышлять. Чтобы вы хотели изменить в детском саду, как вы думаете о чем мечтает ваш ребёнок и т. д. 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«Мозговой штурм»,  «Ассоциации»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методы коллективной мыслительной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447800"/>
            <a:ext cx="7239000" cy="419100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игровые приёмы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«Передай улыбку по кругу»    </a:t>
            </a:r>
            <a:r>
              <a:rPr lang="ru-RU" sz="3100" b="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«Крепкое рукопожатие» </a:t>
            </a:r>
            <a:r>
              <a:rPr lang="ru-RU" sz="3100" b="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стоя в кругу поздороваться одновременно с соседом слева и справа       </a:t>
            </a:r>
            <a:br>
              <a:rPr lang="ru-RU" sz="3100" b="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«Плетём паутину» </a:t>
            </a:r>
            <a:r>
              <a:rPr lang="ru-RU" sz="3100" b="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встать в круг и начать катать клубок, друг другу, при этом каждый оставляет у себя конец нити, получается паутина                                                                       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114800"/>
            <a:ext cx="4602480" cy="13716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«Красная книга Ярославской области»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 проекты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4572000" cy="342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0860" r="2262" b="4978"/>
          <a:stretch>
            <a:fillRect/>
          </a:stretch>
        </p:blipFill>
        <p:spPr bwMode="auto">
          <a:xfrm>
            <a:off x="5105400" y="1766710"/>
            <a:ext cx="3505200" cy="402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191000"/>
            <a:ext cx="460248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Мастер-класс </a:t>
            </a:r>
            <a:b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«Кукла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Мартиничка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9174" r="4637" b="21683"/>
          <a:stretch>
            <a:fillRect/>
          </a:stretch>
        </p:blipFill>
        <p:spPr bwMode="auto">
          <a:xfrm>
            <a:off x="5168493" y="2362200"/>
            <a:ext cx="338932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8580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181600" y="679720"/>
            <a:ext cx="3581400" cy="1295400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 «Добрые крышечки»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917" r="327" b="14481"/>
          <a:stretch>
            <a:fillRect/>
          </a:stretch>
        </p:blipFill>
        <p:spPr bwMode="auto">
          <a:xfrm>
            <a:off x="3352800" y="1676400"/>
            <a:ext cx="529125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3053" b="1639"/>
          <a:stretch>
            <a:fillRect/>
          </a:stretch>
        </p:blipFill>
        <p:spPr bwMode="auto">
          <a:xfrm>
            <a:off x="533400" y="685800"/>
            <a:ext cx="3276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838200"/>
            <a:ext cx="8183880" cy="518160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«Семья всегда будет основой общества»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Оноре де Бальзак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«Семья – это та первичная среда, где человек должен учиться творить добро»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Василий Сухомлинский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Посещение семьи воспитанников</a:t>
            </a:r>
          </a:p>
          <a:p>
            <a:pPr algn="ctr">
              <a:buNone/>
            </a:pP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742475"/>
              </p:ext>
            </p:extLst>
          </p:nvPr>
        </p:nvGraphicFramePr>
        <p:xfrm>
          <a:off x="762000" y="1397000"/>
          <a:ext cx="7620000" cy="416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105">
                <a:tc>
                  <a:txBody>
                    <a:bodyPr/>
                    <a:lstStyle/>
                    <a:p>
                      <a:pPr algn="ctr"/>
                      <a:r>
                        <a:rPr lang="ru-RU" sz="2400" i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</a:t>
                      </a:r>
                      <a:endParaRPr lang="ru-RU" sz="2400" i="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i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2400" i="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7495">
                <a:tc>
                  <a:txBody>
                    <a:bodyPr/>
                    <a:lstStyle/>
                    <a:p>
                      <a:r>
                        <a:rPr lang="ru-RU" sz="240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поддержка успехов ребенка; </a:t>
                      </a:r>
                    </a:p>
                    <a:p>
                      <a:r>
                        <a:rPr lang="ru-RU" sz="240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контактов с семьей; </a:t>
                      </a:r>
                    </a:p>
                    <a:p>
                      <a:r>
                        <a:rPr lang="ru-RU" sz="240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изучение опыта семейного воспитания; посещение больного ребёнка и другое</a:t>
                      </a:r>
                      <a:endParaRPr lang="ru-RU" sz="240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может служить материалом для проектирования последующего</a:t>
                      </a:r>
                      <a:r>
                        <a:rPr lang="ru-RU" sz="2400" i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сотрудничества</a:t>
                      </a:r>
                      <a:r>
                        <a:rPr lang="ru-RU" sz="240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 родителями и другими членами семьи</a:t>
                      </a:r>
                      <a:endParaRPr lang="ru-RU" sz="240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869813"/>
              </p:ext>
            </p:extLst>
          </p:nvPr>
        </p:nvGraphicFramePr>
        <p:xfrm>
          <a:off x="381000" y="457200"/>
          <a:ext cx="8382000" cy="5663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04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Как избежать ненужных конфликтов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893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говорите сразу с </a:t>
                      </a:r>
                      <a:r>
                        <a:rPr lang="ru-RU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возбужденным </a:t>
                      </a:r>
                      <a:r>
                        <a:rPr lang="ru-RU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человеком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893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Прежде чем сказать о неприятном, создайте доброжелательную атмосферу </a:t>
                      </a:r>
                      <a:endParaRPr lang="ru-RU"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893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Попробуйте встать на место оппонента, посмотреть</a:t>
                      </a:r>
                      <a:r>
                        <a:rPr lang="ru-RU" sz="2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проблему его глазами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893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скрывайте своего</a:t>
                      </a:r>
                      <a:r>
                        <a:rPr lang="ru-RU" sz="2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доброго отношения к человеку, выражайте одобрение его поступков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78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Если чувствуете, что не правы, признайте это сразу</a:t>
                      </a:r>
                    </a:p>
                    <a:p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7893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Умейте говорить</a:t>
                      </a:r>
                      <a:r>
                        <a:rPr lang="ru-RU" sz="2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спокойно и мягко, уверенно и доброжелательно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6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533400"/>
            <a:ext cx="6096000" cy="1828800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Семейный кодекс.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Глава 12. Права и обязанности родителей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Статья 63. Права и обязанности родителей по воспитанию и образованию детей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t="2720" r="82980" b="87280"/>
          <a:stretch/>
        </p:blipFill>
        <p:spPr bwMode="auto">
          <a:xfrm>
            <a:off x="609600" y="533400"/>
            <a:ext cx="198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828800" y="-795276"/>
            <a:ext cx="13934939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85800" y="2158338"/>
            <a:ext cx="78486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Родители имеют право и обязаны воспитывать своих детей.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Родители несут ответственность за воспитание и развитие своих детей. Они обязаны заботиться о здоровье, физическом, психическом, духовном и нравственном развитии своих детей.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Родители имеют преимущественное право на воспитание своих детей перед всеми другими лицами.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Родители обязаны обеспечить получение детьми основного общего образования.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Родители с учетом мнения детей имеют право выбора образовательного учреждения и формы обучения детей до получения детьми основного общего образования.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62000" y="1905000"/>
          <a:ext cx="7696200" cy="3972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382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Категории семей</a:t>
                      </a:r>
                      <a:endParaRPr lang="ru-RU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Сфера профессиональной деятельности родителей</a:t>
                      </a:r>
                      <a:endParaRPr lang="ru-RU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2018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Количество детей в семье: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семей с одним ребёнком – 47%;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семей с двумя детьми – 48 %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семей с тремя и более детьми –5%.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Статус семьи: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-неблагополучные –  (2%);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работающих матерей (52%)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неполные семьи (13%)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3.Образование родителей: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высшее:50%;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среднее :50%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Предприниматели 8%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Работники сферы образования 10%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Медработники 6%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Работники торговли 12%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Рабочие 43%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Служащие 21%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38200" y="660915"/>
            <a:ext cx="7620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Категории семей МДОУ "Детский сад № 57"  основную часть - полные благополучные семьи (90%),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обследованы (95%) семей.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685800"/>
            <a:ext cx="8183880" cy="9906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соответствии с ФГОС ДО взаимодействие с семьями воспитанников включает: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" t="21417" r="5230" b="10531"/>
          <a:stretch/>
        </p:blipFill>
        <p:spPr bwMode="auto">
          <a:xfrm>
            <a:off x="609600" y="1676400"/>
            <a:ext cx="792479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57200"/>
            <a:ext cx="8183880" cy="83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Педагог- партнер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3" t="31515" r="4959" b="15656"/>
          <a:stretch/>
        </p:blipFill>
        <p:spPr bwMode="auto">
          <a:xfrm>
            <a:off x="1737360" y="1295400"/>
            <a:ext cx="5715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304800"/>
            <a:ext cx="8183880" cy="4413504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Формы сотрудничества с семьей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951129"/>
              </p:ext>
            </p:extLst>
          </p:nvPr>
        </p:nvGraphicFramePr>
        <p:xfrm>
          <a:off x="762000" y="807723"/>
          <a:ext cx="7772400" cy="5303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93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эффективные</a:t>
                      </a:r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малоэффективные</a:t>
                      </a:r>
                    </a:p>
                    <a:p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89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получение информации</a:t>
                      </a:r>
                      <a:r>
                        <a:rPr lang="ru-RU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закрытых группах в Интернете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«почтовый ящик»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897">
                <a:tc>
                  <a:txBody>
                    <a:bodyPr/>
                    <a:lstStyle/>
                    <a:p>
                      <a:r>
                        <a:rPr kumimoji="0" lang="ru-RU" sz="1800" b="0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социологические опросы</a:t>
                      </a:r>
                      <a:r>
                        <a:rPr kumimoji="0" lang="ru-RU" sz="1800" b="0" kern="12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педагогическая библиотека  для родителей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5567">
                <a:tc>
                  <a:txBody>
                    <a:bodyPr/>
                    <a:lstStyle/>
                    <a:p>
                      <a:r>
                        <a:rPr kumimoji="0" lang="ru-RU" sz="1800" b="0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совместные досуги, праздники,      участие</a:t>
                      </a:r>
                      <a:r>
                        <a:rPr kumimoji="0" lang="ru-RU" sz="1800" b="0" kern="12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родителей и детей в выставках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информационные проспекты, листовки, памятки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880">
                <a:tc>
                  <a:txBody>
                    <a:bodyPr/>
                    <a:lstStyle/>
                    <a:p>
                      <a:r>
                        <a:rPr kumimoji="0" lang="ru-RU" sz="1800" kern="12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</a:t>
                      </a:r>
                      <a:r>
                        <a:rPr kumimoji="0" lang="ru-RU" sz="1800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еминары –практикумы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868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игры с педагогическим содержанием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8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 дней открытых дверей</a:t>
                      </a:r>
                      <a:endParaRPr lang="ru-RU" sz="1800" b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21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проведение собраний,</a:t>
                      </a:r>
                      <a:r>
                        <a:rPr kumimoji="0" lang="ru-RU" sz="1800" kern="12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консультаций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556" t="20015" r="28431" b="-76"/>
          <a:stretch>
            <a:fillRect/>
          </a:stretch>
        </p:blipFill>
        <p:spPr bwMode="auto">
          <a:xfrm>
            <a:off x="533400" y="533400"/>
            <a:ext cx="398837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8182" r="13131"/>
          <a:stretch>
            <a:fillRect/>
          </a:stretch>
        </p:blipFill>
        <p:spPr bwMode="auto">
          <a:xfrm>
            <a:off x="4495800" y="1676400"/>
            <a:ext cx="4160983" cy="403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24" t="3715" r="19025" b="5307"/>
          <a:stretch>
            <a:fillRect/>
          </a:stretch>
        </p:blipFill>
        <p:spPr bwMode="auto">
          <a:xfrm>
            <a:off x="533400" y="533400"/>
            <a:ext cx="4114800" cy="354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 l="3540" r="11504" b="12389"/>
          <a:stretch>
            <a:fillRect/>
          </a:stretch>
        </p:blipFill>
        <p:spPr bwMode="auto">
          <a:xfrm>
            <a:off x="3990110" y="2590800"/>
            <a:ext cx="462049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0091" r="24046" b="16225"/>
          <a:stretch>
            <a:fillRect/>
          </a:stretch>
        </p:blipFill>
        <p:spPr bwMode="auto">
          <a:xfrm>
            <a:off x="457200" y="533400"/>
            <a:ext cx="3962400" cy="442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1628" t="21705" r="30233" b="-2326"/>
          <a:stretch>
            <a:fillRect/>
          </a:stretch>
        </p:blipFill>
        <p:spPr bwMode="auto">
          <a:xfrm>
            <a:off x="4419600" y="1581912"/>
            <a:ext cx="4191000" cy="435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1043</TotalTime>
  <Words>491</Words>
  <Application>Microsoft Office PowerPoint</Application>
  <PresentationFormat>Экран (4:3)</PresentationFormat>
  <Paragraphs>95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Times New Roman</vt:lpstr>
      <vt:lpstr>Verdana</vt:lpstr>
      <vt:lpstr>Wingdings 2</vt:lpstr>
      <vt:lpstr>Аспект</vt:lpstr>
      <vt:lpstr> Детский сад и семья:  опыт сотрудничества и перспективы развития</vt:lpstr>
      <vt:lpstr>Семейный кодекс. Глава 12. Права и обязанности родителей Статья 63. Права и обязанности родителей по воспитанию и образованию детей </vt:lpstr>
      <vt:lpstr>Презентация PowerPoint</vt:lpstr>
      <vt:lpstr>В соответствии с ФГОС ДО взаимодействие с семьями воспитанников включает:</vt:lpstr>
      <vt:lpstr>Педагог- партнер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игровые приёмы «Передай улыбку по кругу»     «Крепкое рукопожатие» стоя в кругу поздороваться одновременно с соседом слева и справа        «Плетём паутину» встать в круг и начать катать клубок, друг другу, при этом каждый оставляет у себя конец нити, получается паутина                                                                                                                                                             </vt:lpstr>
      <vt:lpstr>Проект  «Красная книга Ярославской области»</vt:lpstr>
      <vt:lpstr>Мастер-класс  «Кукла Мартиничка»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Детский сад и семья:  опыт сотрудничества, проблемы  и перспективы развития</dc:title>
  <dc:creator>клишины</dc:creator>
  <cp:lastModifiedBy>User</cp:lastModifiedBy>
  <cp:revision>102</cp:revision>
  <dcterms:created xsi:type="dcterms:W3CDTF">2019-02-12T12:35:10Z</dcterms:created>
  <dcterms:modified xsi:type="dcterms:W3CDTF">2019-05-22T18:51:13Z</dcterms:modified>
</cp:coreProperties>
</file>