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82" r:id="rId8"/>
    <p:sldId id="277" r:id="rId9"/>
    <p:sldId id="278" r:id="rId10"/>
    <p:sldId id="279" r:id="rId11"/>
    <p:sldId id="280" r:id="rId12"/>
    <p:sldId id="281" r:id="rId13"/>
    <p:sldId id="276" r:id="rId14"/>
    <p:sldId id="273" r:id="rId15"/>
    <p:sldId id="274" r:id="rId16"/>
    <p:sldId id="271" r:id="rId17"/>
    <p:sldId id="275" r:id="rId18"/>
    <p:sldId id="265" r:id="rId19"/>
    <p:sldId id="270" r:id="rId20"/>
    <p:sldId id="272" r:id="rId21"/>
    <p:sldId id="266" r:id="rId22"/>
    <p:sldId id="26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F7E1-1411-44B7-83FC-AF6DF2B1C6D0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AD7F-E415-4266-B02F-CCB3600E1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F7E1-1411-44B7-83FC-AF6DF2B1C6D0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AD7F-E415-4266-B02F-CCB3600E1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F7E1-1411-44B7-83FC-AF6DF2B1C6D0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AD7F-E415-4266-B02F-CCB3600E1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F7E1-1411-44B7-83FC-AF6DF2B1C6D0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AD7F-E415-4266-B02F-CCB3600E1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F7E1-1411-44B7-83FC-AF6DF2B1C6D0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AD7F-E415-4266-B02F-CCB3600E1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F7E1-1411-44B7-83FC-AF6DF2B1C6D0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AD7F-E415-4266-B02F-CCB3600E1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F7E1-1411-44B7-83FC-AF6DF2B1C6D0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AD7F-E415-4266-B02F-CCB3600E1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F7E1-1411-44B7-83FC-AF6DF2B1C6D0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AD7F-E415-4266-B02F-CCB3600E1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F7E1-1411-44B7-83FC-AF6DF2B1C6D0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AD7F-E415-4266-B02F-CCB3600E1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F7E1-1411-44B7-83FC-AF6DF2B1C6D0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AD7F-E415-4266-B02F-CCB3600E1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F7E1-1411-44B7-83FC-AF6DF2B1C6D0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AD7F-E415-4266-B02F-CCB3600E1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1F7E1-1411-44B7-83FC-AF6DF2B1C6D0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7AD7F-E415-4266-B02F-CCB3600E1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3214709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+mj-lt"/>
              </a:rPr>
              <a:t>Краткая презентация </a:t>
            </a:r>
            <a:br>
              <a:rPr lang="ru-RU" b="1" dirty="0" smtClean="0">
                <a:latin typeface="+mj-lt"/>
              </a:rPr>
            </a:br>
            <a:r>
              <a:rPr lang="ru-RU" b="1" dirty="0" smtClean="0">
                <a:latin typeface="+mj-lt"/>
              </a:rPr>
              <a:t> </a:t>
            </a:r>
            <a:r>
              <a:rPr lang="ru-RU" b="1" dirty="0" smtClean="0">
                <a:latin typeface="+mj-lt"/>
              </a:rPr>
              <a:t>образовательной программы </a:t>
            </a:r>
            <a:br>
              <a:rPr lang="ru-RU" b="1" dirty="0" smtClean="0">
                <a:latin typeface="+mj-lt"/>
              </a:rPr>
            </a:br>
            <a:r>
              <a:rPr lang="ru-RU" b="1" dirty="0" smtClean="0">
                <a:latin typeface="+mj-lt"/>
              </a:rPr>
              <a:t>МДОУ  «Детский сад № 57»</a:t>
            </a:r>
            <a:br>
              <a:rPr lang="ru-RU" b="1" dirty="0" smtClean="0">
                <a:latin typeface="+mj-lt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157192"/>
            <a:ext cx="2952328" cy="122413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 соответствии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 ФОП и ФГОС </a:t>
            </a:r>
            <a:r>
              <a:rPr lang="ru-RU" b="1" dirty="0" smtClean="0">
                <a:solidFill>
                  <a:schemeClr val="tx1"/>
                </a:solidFill>
              </a:rPr>
              <a:t>ДО</a:t>
            </a:r>
          </a:p>
          <a:p>
            <a:endParaRPr lang="ru-RU" dirty="0"/>
          </a:p>
        </p:txBody>
      </p:sp>
      <p:pic>
        <p:nvPicPr>
          <p:cNvPr id="4" name="Picture 2" descr="D:\Мои рисунки\работа\разное\хризантем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4290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Образовательная область «Познавательное  развитие»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включает в себя: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43050"/>
            <a:ext cx="8543956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Развитие познавательно- исследовательской деятельности: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Развитие познавательных интересов детей;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Сенсорное развитие;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Развитие восприятия, памяти, наблюдательности.</a:t>
            </a:r>
          </a:p>
          <a:p>
            <a:pPr>
              <a:buNone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Приобщение к 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</a:rPr>
              <a:t>социокультурным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 ценностям: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Ознакомление с окружающим социальным миром;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Расширение кругозора детей;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Формировать первичное представление об отечественных традициях и праздниках.</a:t>
            </a:r>
          </a:p>
          <a:p>
            <a:pPr>
              <a:buNone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Формирование элементарных математических представлений: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форме, цвете, размере, количестве, числе, части и целом, пространстве и времени</a:t>
            </a:r>
          </a:p>
          <a:p>
            <a:pPr>
              <a:buNone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Ознакомление с миром природы: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Формирование элементарных экологических представлений;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Воспитание умения правильно вести себя в природе, желание беречь её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>
              <a:buNone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Развитие речи: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Развитие свободного общения взрослого с детьми;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Развитие всех компонентов речи детей;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Практическое овладение детьми нормами речи.</a:t>
            </a:r>
          </a:p>
          <a:p>
            <a:pPr>
              <a:buNone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Художественная литература: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Воспитание интереса и любви к чтению;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Воспитание желания слушать художественные произведения.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Образовательная область «Речевое  развитие»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включает в себя: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Образовательная область «Художественно-эстетическое развитие»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включает в себя: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8543956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Приобщение к искусству: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элементарных представлений о видах и жанрах искусства.</a:t>
            </a:r>
          </a:p>
          <a:p>
            <a:pPr>
              <a:buNone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Изобразительная деятельность: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интереса к различным видам изобразительной деятельности;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Воспитание эмоциональной отзывчивости.</a:t>
            </a:r>
          </a:p>
          <a:p>
            <a:pPr>
              <a:buNone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Конструктивно-модельная деятельность: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Приобщение к конструированию;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Воспитание умения работать коллективно.</a:t>
            </a:r>
          </a:p>
          <a:p>
            <a:pPr>
              <a:buNone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Музыкальная деятельность: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Приобщение к музыкальному искусству;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Ознакомление с музыкальными понятиями и жанрами;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музыкальных способностей;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детского музыкального- художественного творчества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4261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Планируемые результаты освоения воспитанниками 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ФОП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ДО:</a:t>
            </a:r>
            <a:endParaRPr lang="ru-RU" b="1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>
            <a:normAutofit/>
          </a:bodyPr>
          <a:lstStyle/>
          <a:p>
            <a:pPr indent="3429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освоения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ребенка на этапе завершения уровня дошкольного образования.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91264" cy="1196752"/>
          </a:xfrm>
        </p:spPr>
        <p:txBody>
          <a:bodyPr>
            <a:normAutofit fontScale="90000"/>
          </a:bodyPr>
          <a:lstStyle/>
          <a:p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Целевые ориентиры на этапе завершения дошкольного образования</a:t>
            </a:r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412776"/>
            <a:ext cx="7931224" cy="544522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способен выбирать себе род занятий, участников по совместной деятельности;</a:t>
            </a:r>
          </a:p>
          <a:p>
            <a:pPr algn="just">
              <a:buNone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pPr algn="just">
              <a:buNone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</a:p>
          <a:p>
            <a:pPr algn="just">
              <a:buNone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124744"/>
            <a:ext cx="8435280" cy="573325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pPr algn="just">
              <a:buNone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 algn="just">
              <a:buNone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ребенок проявляет любознательность, задает вопросы взрослым и сверстникам, интересуется причинно - 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9064" y="0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 Целевые ориентиры на этапе завершения дошкольного образования</a:t>
            </a:r>
            <a:endParaRPr lang="ru-RU" sz="32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Эти цели реализуются 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процессе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разнообразных видов детской деятельности: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43050"/>
            <a:ext cx="4040188" cy="4483113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Игровой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Коммуникативной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Трудовой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Познавательно – исследовательской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Продуктивной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Музыкально – художественной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Чтение художественной литературы</a:t>
            </a: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Приоритетное направление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22920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МДОУ «Детский сад № 57» – центр развития личностного потенциала. В ДОУ реализуется программа по социально-эмоциональному развитию «Школа возможностей»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учреждении приоритетным является художественно-эстетическое направление развития воспитанников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Взаимодействие с семьями воспитанников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174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подчеркивает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ценность семьи как уникального института воспитания и необходимость развития ответственных и плодотворных отношений. с семьями воспитанников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Характеристика взаимодействия с семьями.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Задачами построения взаимодействия  детского сада и семьи являются: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установление доверительных деловых контактов детского сада с семьями     воспитанников;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родителей психолого-педагогической информацией;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реализация единого подхода к ребенку в семье и в детском саду с целью его личностного развития.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1455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Муниципальное дошкольное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образовательное учреждение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«детский сад  № 57»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Учредитель: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Департамент образования мэрии г. Ярославля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Юридический адрес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РФ, Ярославская область,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150000,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город Ярославль,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проезд Ушакова 5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Телефон: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44-32-07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yardou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057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yandex.ru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Условия  успешной работы с семьей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Целенаправленность, систематичность, плановость.</a:t>
            </a: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Открытость и доброжелательность.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Изучение интересов и проблем каждой семьи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492896"/>
            <a:ext cx="5652120" cy="3768079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Формы работы по взаимодействию с родителями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1142984"/>
            <a:ext cx="80724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Анкетирование       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Родительские собрания 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Управление ДОУ через Совет родителей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Консультирование         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Информационные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стенды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Дни открытых дверей    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Экскурсии по ДОУ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Участие в создании развивающей среды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Участие в педагогическом процессе (открытые просмотры,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образовательной деятельности,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подготовке утренников, праздников)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Совместные мероприятия с участием воспитанников, педагогов,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родителей: проектная деятельность,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арт-проекты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технология «Гость группы», социальные и благотворительные акции и т.д.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57158" y="1857364"/>
            <a:ext cx="8229600" cy="215423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b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0486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Лицензия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право ведения образовательной деятельности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№ 129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/15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от 6 июля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2015 г.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Департамента Образования Ярославской области.     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401080" cy="5143536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  <a:buFont typeface="Wingdings" pitchFamily="2" charset="2"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МДОУ «Детский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сад №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57» Функционирует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групп – 3 группы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общеразвивающие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3 группы комбинированной направленности (дети с ТНР)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программа МДОУ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«Детский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сад 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57»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обеспечивает разностороннее развитие детей в возрасте от 2 до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лет с учетом их возрастных и индивидуальных особенностей. 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Программа разработана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индивидуально для МДОУ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«Детский сад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57»,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основе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ФОП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</a:t>
            </a:r>
          </a:p>
          <a:p>
            <a:pPr>
              <a:buFont typeface="Wingdings" pitchFamily="2" charset="2"/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 образовательной программы: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основная</a:t>
            </a:r>
          </a:p>
          <a:p>
            <a:pPr>
              <a:buFont typeface="Wingdings" pitchFamily="2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нормативный срок освоения: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200024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Федеральная образовательная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(ФОП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 fontScale="85000" lnSpcReduction="20000"/>
          </a:bodyPr>
          <a:lstStyle/>
          <a:p>
            <a:pPr indent="342900">
              <a:buFont typeface="Wingdings" pitchFamily="2" charset="2"/>
              <a:buNone/>
            </a:pPr>
            <a:r>
              <a:rPr lang="ru-RU" sz="2400" b="1" dirty="0" smtClean="0"/>
              <a:t>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Федеральная программа позволяет реализовать несколько основополагающих функций дошкольного уровня образования: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>
              <a:buFont typeface="Wingdings" pitchFamily="2" charset="2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воспитание ребенка дошкольного возраста как Гражданина Российской Федерации, формирование основ его гражданской и культурной идентичности на соответствующем его возрасту содержании доступными средствами.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>
              <a:buFont typeface="Wingdings" pitchFamily="2" charset="2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единого ядра содержания дошкольного образования (далее – ДО), ориентированного на приобщение детей к традиционным нравственным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социокультурным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ценностям российского народа, воспитание подрастающего поколения как знающего и уважающего историю и культуру своей семьи, большой и малой Родины.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>
              <a:buFont typeface="Wingdings" pitchFamily="2" charset="2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единого федерального образовательного пространства воспитания и обучения детей от рождения до поступления в начальную школу, обеспечивающего ребенку и его родителям (законным представителям) равные, качественные условия ДО, вне зависимости от места проживания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Цель ФОП ДО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92919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Разностороннее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в период дошкольного детства с учетом возрастных и индивидуальных особенностей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основе: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духовно-нравственных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ценностей российского народа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(жизнь, достоинство, права и свободы человека, патриотизм, гражданственность, служение Отечеству,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исторических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национально-культурных традиций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71448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3200" dirty="0" smtClean="0"/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ФОП ДО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114948"/>
          </a:xfrm>
        </p:spPr>
        <p:txBody>
          <a:bodyPr>
            <a:normAutofit fontScale="85000" lnSpcReduction="10000"/>
          </a:bodyPr>
          <a:lstStyle/>
          <a:p>
            <a:pPr indent="34290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единых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РФ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планируемых результатов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освоения образовательной программы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</a:t>
            </a:r>
          </a:p>
          <a:p>
            <a:pPr indent="34290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Приобщение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детей (в соответствии с возрастными возможностями) к базовым ценностям российского народа…, создание условий для формирования ценностного отношения к окружающему миру, становления опыта действий и поступков на основе осмысления ценностей;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остижение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ФОП ДО обеспечивает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личности, мотивации и способностей детей в различных видах деятельности и охватывает следующие образовательные области: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«Физическое развитие»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«Социально – коммуникативное развитие»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«Познавательное развитие»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«Речевое развитие»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«Художественно – эстетическое развитие</a:t>
            </a:r>
            <a:r>
              <a:rPr lang="ru-RU" b="1" dirty="0" smtClean="0"/>
              <a:t>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429684" cy="18573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Образовательная область «Физическое развитие»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включает в себя: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Формирование начальных представлений о здоровом образе жизни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Формирование  у детей начальных представлений о здоровом образе жизни</a:t>
            </a:r>
          </a:p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Физическая культура: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Сохранение, укрепление и охрана здоровья детей;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Обеспечение гармоничного физического развития;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Формирование потребности в ежедневной двигательной деятельности;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Развитие инициативы;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Развитие интереса к участию в подвижных спортивных играх, интереса и любви к спорту.</a:t>
            </a:r>
          </a:p>
          <a:p>
            <a:pPr>
              <a:buNone/>
            </a:pP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65416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Образовательная область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«социально-коммуникативное развитие включает в себя: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40" y="1571612"/>
            <a:ext cx="9115460" cy="54292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Социализация, развитие общения, нравственное воспитание: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Усвоение норм и ценностей, принятых в обществе;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Воспитание моральных и нравственных качеств ребенка;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Развитие и взаимодействия ребенка с взрослыми и сверстниками.</a:t>
            </a:r>
          </a:p>
          <a:p>
            <a:pPr>
              <a:buNone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Ребенок в семье, в сообществе, патриотическое воспитание: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Воспитание любви к Родине;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Формирование гражданской принадлежности;</a:t>
            </a:r>
          </a:p>
          <a:p>
            <a:pPr>
              <a:buNone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Самообслуживание, самостоятельность, трудовое воспитание: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Развитие навыков самообслуживания;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Воспитание культурно-гигиен6ических навыков;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Воспитание ценностного отношения к собственному труду, труду других людей.</a:t>
            </a:r>
          </a:p>
          <a:p>
            <a:pPr>
              <a:buNone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Формирование основ безопасности: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Воспитание осознанного отношения к выполнению правил безопасности;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Формирование осторожного и осмотрительного отношения к потенциально опасным для человека и окружающего мира природы ситуацией;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Формирование элементарных представлений о правилах безопасного дорожного движения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1460</Words>
  <Application>Microsoft Office PowerPoint</Application>
  <PresentationFormat>Экран (4:3)</PresentationFormat>
  <Paragraphs>144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Краткая презентация   образовательной программы  МДОУ  «Детский сад № 57» </vt:lpstr>
      <vt:lpstr>Муниципальное дошкольное                  образовательное учреждение    «детский сад  № 57»</vt:lpstr>
      <vt:lpstr>Лицензия на право ведения образовательной деятельности № 129/15     от 6 июля 2015 г. Департамента Образования Ярославской области.        </vt:lpstr>
      <vt:lpstr>Федеральная образовательная программа дошкольного образования (ФОП ДО)</vt:lpstr>
      <vt:lpstr>Цель ФОП ДО</vt:lpstr>
      <vt:lpstr>Задачи ФОП ДО</vt:lpstr>
      <vt:lpstr>ФОП ДО обеспечивает: </vt:lpstr>
      <vt:lpstr>Образовательная область «Физическое развитие»  включает в себя:</vt:lpstr>
      <vt:lpstr>Образовательная область «социально-коммуникативное развитие включает в себя: </vt:lpstr>
      <vt:lpstr>Образовательная область «Познавательное  развитие»  включает в себя:</vt:lpstr>
      <vt:lpstr>Образовательная область «Речевое  развитие»  включает в себя:</vt:lpstr>
      <vt:lpstr>Образовательная область «Художественно-эстетическое развитие»  включает в себя:</vt:lpstr>
      <vt:lpstr>Планируемые результаты освоения воспитанниками   ФОП ДО:</vt:lpstr>
      <vt:lpstr>  Целевые ориентиры на этапе завершения дошкольного образования</vt:lpstr>
      <vt:lpstr>Слайд 15</vt:lpstr>
      <vt:lpstr>Эти цели реализуются в процессе             разнообразных видов детской деятельности: </vt:lpstr>
      <vt:lpstr>Приоритетное направление</vt:lpstr>
      <vt:lpstr>Взаимодействие с семьями воспитанников</vt:lpstr>
      <vt:lpstr> Характеристика взаимодействия с семьями. </vt:lpstr>
      <vt:lpstr>Условия  успешной работы с семьей</vt:lpstr>
      <vt:lpstr>Формы работы по взаимодействию с родителями</vt:lpstr>
      <vt:lpstr>Спасибо за внимание! 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основной образовательной программы дошкольного образования (ООП ДО) МДОУ  «Детский сад № 57»</dc:title>
  <dc:creator>www.PHILka.RU</dc:creator>
  <cp:lastModifiedBy>детский сад 57</cp:lastModifiedBy>
  <cp:revision>39</cp:revision>
  <dcterms:created xsi:type="dcterms:W3CDTF">2015-11-30T18:04:26Z</dcterms:created>
  <dcterms:modified xsi:type="dcterms:W3CDTF">2023-08-30T11:00:41Z</dcterms:modified>
</cp:coreProperties>
</file>