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62" r:id="rId4"/>
    <p:sldId id="263" r:id="rId5"/>
    <p:sldId id="26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61160" y="152400"/>
            <a:ext cx="7482840" cy="2286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/>
              <a:t>«Жаворонки прилетели,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ru-RU" sz="3200" b="1" i="1" dirty="0" smtClean="0"/>
              <a:t>весна пришла!»</a:t>
            </a:r>
            <a:endParaRPr lang="ru-RU" sz="3200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7400" y="5257800"/>
            <a:ext cx="2667000" cy="12192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Музыкальный руководитель Митяева Ж.С. </a:t>
            </a:r>
            <a:endParaRPr lang="ru-RU" sz="1800" dirty="0"/>
          </a:p>
        </p:txBody>
      </p:sp>
      <p:pic>
        <p:nvPicPr>
          <p:cNvPr id="6" name="Picture 2" descr="C:\Users\пкпк\Desktop\муз.рук-ль\весна.ЖАВОРОНКИ\жаворонки 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4191000" cy="3135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886200"/>
          </a:xfrm>
        </p:spPr>
        <p:txBody>
          <a:bodyPr/>
          <a:lstStyle/>
          <a:p>
            <a:r>
              <a:rPr lang="ru-RU" dirty="0" smtClean="0"/>
              <a:t>Март, март, солнцу рад!</a:t>
            </a:r>
            <a:br>
              <a:rPr lang="ru-RU" dirty="0" smtClean="0"/>
            </a:br>
            <a:r>
              <a:rPr lang="ru-RU" dirty="0" smtClean="0"/>
              <a:t>В марте солнышко печет,</a:t>
            </a:r>
            <a:br>
              <a:rPr lang="ru-RU" dirty="0" smtClean="0"/>
            </a:br>
            <a:r>
              <a:rPr lang="ru-RU" dirty="0" smtClean="0"/>
              <a:t>В марте с крыш вода течет,</a:t>
            </a:r>
            <a:br>
              <a:rPr lang="ru-RU" dirty="0" smtClean="0"/>
            </a:br>
            <a:r>
              <a:rPr lang="ru-RU" dirty="0" smtClean="0"/>
              <a:t>И расцвел подснежник в срок –</a:t>
            </a:r>
            <a:br>
              <a:rPr lang="ru-RU" dirty="0" smtClean="0"/>
            </a:br>
            <a:r>
              <a:rPr lang="ru-RU" dirty="0" smtClean="0"/>
              <a:t>Первый мартовский  цветок.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кпк\Desktop\муз.рук-ль\весна.ЖАВОРОНКИ\весна мар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4406" y="1371600"/>
            <a:ext cx="416718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5450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Последний снег в апреле тает,</a:t>
            </a:r>
            <a:br>
              <a:rPr lang="ru-RU" sz="2400" dirty="0" smtClean="0"/>
            </a:br>
            <a:r>
              <a:rPr lang="ru-RU" sz="2400" dirty="0" smtClean="0"/>
              <a:t>Все рады солнцу и весне,</a:t>
            </a:r>
            <a:br>
              <a:rPr lang="ru-RU" sz="2400" dirty="0" smtClean="0"/>
            </a:br>
            <a:r>
              <a:rPr lang="ru-RU" sz="2400" dirty="0" smtClean="0"/>
              <a:t>Весна в апреле прилетает</a:t>
            </a:r>
            <a:br>
              <a:rPr lang="ru-RU" sz="2400" dirty="0" smtClean="0"/>
            </a:br>
            <a:r>
              <a:rPr lang="ru-RU" sz="2400" dirty="0" smtClean="0"/>
              <a:t>Веселой ласточкой ко мне. </a:t>
            </a:r>
            <a:br>
              <a:rPr lang="ru-RU" sz="2400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146" name="Picture 2" descr="C:\Users\пкпк\Desktop\муз.рук-ль\весна.ЖАВОРОНКИ\весна арель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48" y="1981200"/>
            <a:ext cx="3657600" cy="3048000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208967" y="1860715"/>
            <a:ext cx="3657600" cy="4663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C:\Users\пкпк\Desktop\муз.рук-ль\весна.ЖАВОРОНКИ\весна апрель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3841075" cy="3408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62600" y="1066800"/>
            <a:ext cx="3067496" cy="434340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небе 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голубом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весеннем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Грянул первый майский гром.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землю согревает,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Расцветает все кругом.</a:t>
            </a:r>
            <a:endParaRPr lang="ru-RU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pic>
        <p:nvPicPr>
          <p:cNvPr id="6" name="Picture 2" descr="C:\Users\пкпк\Desktop\муз.рук-ль\весна.ЖАВОРОНКИ\весна май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199" y="1460770"/>
            <a:ext cx="4419601" cy="3339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71600" y="1524000"/>
            <a:ext cx="31242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На солнце темный лес</a:t>
            </a:r>
            <a:r>
              <a:rPr lang="en-US" sz="2400" b="1" dirty="0" smtClean="0">
                <a:cs typeface="Angsana New" pitchFamily="18" charset="-34"/>
              </a:rPr>
              <a:t> </a:t>
            </a:r>
            <a:r>
              <a:rPr lang="ru-RU" sz="2400" b="1" dirty="0" smtClean="0">
                <a:cs typeface="Angsana New" pitchFamily="18" charset="-34"/>
              </a:rPr>
              <a:t>зардел,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В долине пар белеет тонкий,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И песню раннюю запел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В лазури жаворонок звонкий.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 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Он голосисто с вышины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Поет, на солнышке сверкая: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«Весна пришла к нам молодая,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b="1" dirty="0" smtClean="0">
                <a:cs typeface="Angsana New" pitchFamily="18" charset="-34"/>
              </a:rPr>
              <a:t>Я здесь пою приход Весны»!</a:t>
            </a:r>
            <a:endParaRPr lang="ru-RU" sz="2400" dirty="0" smtClean="0">
              <a:cs typeface="Angsana New" pitchFamily="18" charset="-34"/>
            </a:endParaRPr>
          </a:p>
          <a:p>
            <a:pPr>
              <a:buNone/>
            </a:pPr>
            <a:r>
              <a:rPr lang="ru-RU" sz="2400" dirty="0" smtClean="0"/>
              <a:t>                                      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(В. Жуковский)</a:t>
            </a:r>
          </a:p>
          <a:p>
            <a:endParaRPr lang="ru-RU" dirty="0">
              <a:cs typeface="Angsana New" pitchFamily="18" charset="-34"/>
            </a:endParaRPr>
          </a:p>
        </p:txBody>
      </p:sp>
      <p:pic>
        <p:nvPicPr>
          <p:cNvPr id="4" name="Picture 2" descr="C:\Users\пкпк\Desktop\муз.рук-ль\весна.ЖАВОРОНКИ\жаворонки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51422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пк\Desktop\муз.рук-ль\весна.ЖАВОРОНКИ\жаворонки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3252305" cy="23622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47800" y="685800"/>
            <a:ext cx="335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ea typeface="Meiryo" pitchFamily="34" charset="-128"/>
              </a:rPr>
              <a:t>Жаворонушки</a:t>
            </a:r>
            <a:r>
              <a:rPr lang="ru-RU" dirty="0">
                <a:ea typeface="Meiryo" pitchFamily="34" charset="-128"/>
              </a:rPr>
              <a:t>  на  </a:t>
            </a:r>
            <a:r>
              <a:rPr lang="ru-RU" dirty="0" err="1">
                <a:ea typeface="Meiryo" pitchFamily="34" charset="-128"/>
              </a:rPr>
              <a:t>соломушке</a:t>
            </a:r>
            <a:r>
              <a:rPr lang="ru-RU" dirty="0">
                <a:ea typeface="Meiryo" pitchFamily="34" charset="-128"/>
              </a:rPr>
              <a:t>,</a:t>
            </a:r>
          </a:p>
          <a:p>
            <a:r>
              <a:rPr lang="ru-RU" dirty="0">
                <a:ea typeface="Meiryo" pitchFamily="34" charset="-128"/>
              </a:rPr>
              <a:t>Прилетите к нам,</a:t>
            </a:r>
          </a:p>
          <a:p>
            <a:r>
              <a:rPr lang="ru-RU" dirty="0">
                <a:ea typeface="Meiryo" pitchFamily="34" charset="-128"/>
              </a:rPr>
              <a:t>Принесите лето теплое,</a:t>
            </a:r>
          </a:p>
          <a:p>
            <a:r>
              <a:rPr lang="ru-RU" dirty="0">
                <a:ea typeface="Meiryo" pitchFamily="34" charset="-128"/>
              </a:rPr>
              <a:t>Нам зима –то надоела,</a:t>
            </a:r>
          </a:p>
          <a:p>
            <a:r>
              <a:rPr lang="ru-RU" dirty="0">
                <a:ea typeface="Meiryo" pitchFamily="34" charset="-128"/>
              </a:rPr>
              <a:t>Весь хлеб у нас поела!</a:t>
            </a:r>
          </a:p>
        </p:txBody>
      </p:sp>
      <p:pic>
        <p:nvPicPr>
          <p:cNvPr id="4" name="Picture 2" descr="C:\Users\пкпк\Desktop\муз.рук-ль\весна.ЖАВОРОНКИ\жаворонки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838200"/>
            <a:ext cx="4080750" cy="2895600"/>
          </a:xfrm>
          <a:prstGeom prst="rect">
            <a:avLst/>
          </a:prstGeom>
          <a:noFill/>
        </p:spPr>
      </p:pic>
      <p:pic>
        <p:nvPicPr>
          <p:cNvPr id="5" name="Picture 2" descr="C:\Users\пкпк\Desktop\муз.рук-ль\весна.ЖАВОРОНКИ\жаворонки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7076" y="4038601"/>
            <a:ext cx="2907324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68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Meiryo</vt:lpstr>
      <vt:lpstr>Angsana New</vt:lpstr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 «Жаворонки прилетели,  весна пришла!»</vt:lpstr>
      <vt:lpstr>Март, март, солнцу рад! В марте солнышко печет, В марте с крыш вода течет, И расцвел подснежник в срок – Первый мартовский  цветок.</vt:lpstr>
      <vt:lpstr>Последний снег в апреле тает, Все рады солнцу и весне, Весна в апреле прилетает Веселой ласточкой ко мне.   </vt:lpstr>
      <vt:lpstr>В небе голубом, весеннем Грянул первый майский гром. Солнце землю согревает, Расцветает все кругом.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«Жаворонки прилетели, весна пришла!»</dc:title>
  <dc:creator>пкпк</dc:creator>
  <cp:lastModifiedBy>Иноземцев Сергей Станиславович</cp:lastModifiedBy>
  <cp:revision>16</cp:revision>
  <dcterms:created xsi:type="dcterms:W3CDTF">2016-04-15T06:22:34Z</dcterms:created>
  <dcterms:modified xsi:type="dcterms:W3CDTF">2020-04-16T10:07:23Z</dcterms:modified>
</cp:coreProperties>
</file>